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30275213" cy="42803763"/>
  <p:notesSz cx="6858000" cy="9144000"/>
  <p:defaultTextStyle>
    <a:defPPr rtl="0">
      <a:defRPr lang="x-none"/>
    </a:defPPr>
    <a:lvl1pPr marL="0" algn="l" defTabSz="2812191" rtl="0" eaLnBrk="1" latinLnBrk="0" hangingPunct="1">
      <a:defRPr sz="11072" kern="1200">
        <a:solidFill>
          <a:schemeClr val="tx1"/>
        </a:solidFill>
        <a:latin typeface="+mn-lt"/>
        <a:ea typeface="+mn-ea"/>
        <a:cs typeface="+mn-cs"/>
      </a:defRPr>
    </a:lvl1pPr>
    <a:lvl2pPr marL="2812191" algn="l" defTabSz="2812191" rtl="0" eaLnBrk="1" latinLnBrk="0" hangingPunct="1">
      <a:defRPr sz="11072" kern="1200">
        <a:solidFill>
          <a:schemeClr val="tx1"/>
        </a:solidFill>
        <a:latin typeface="+mn-lt"/>
        <a:ea typeface="+mn-ea"/>
        <a:cs typeface="+mn-cs"/>
      </a:defRPr>
    </a:lvl2pPr>
    <a:lvl3pPr marL="5624383" algn="l" defTabSz="2812191" rtl="0" eaLnBrk="1" latinLnBrk="0" hangingPunct="1">
      <a:defRPr sz="11072" kern="1200">
        <a:solidFill>
          <a:schemeClr val="tx1"/>
        </a:solidFill>
        <a:latin typeface="+mn-lt"/>
        <a:ea typeface="+mn-ea"/>
        <a:cs typeface="+mn-cs"/>
      </a:defRPr>
    </a:lvl3pPr>
    <a:lvl4pPr marL="8436574" algn="l" defTabSz="2812191" rtl="0" eaLnBrk="1" latinLnBrk="0" hangingPunct="1">
      <a:defRPr sz="11072" kern="1200">
        <a:solidFill>
          <a:schemeClr val="tx1"/>
        </a:solidFill>
        <a:latin typeface="+mn-lt"/>
        <a:ea typeface="+mn-ea"/>
        <a:cs typeface="+mn-cs"/>
      </a:defRPr>
    </a:lvl4pPr>
    <a:lvl5pPr marL="11248766" algn="l" defTabSz="2812191" rtl="0" eaLnBrk="1" latinLnBrk="0" hangingPunct="1">
      <a:defRPr sz="11072" kern="1200">
        <a:solidFill>
          <a:schemeClr val="tx1"/>
        </a:solidFill>
        <a:latin typeface="+mn-lt"/>
        <a:ea typeface="+mn-ea"/>
        <a:cs typeface="+mn-cs"/>
      </a:defRPr>
    </a:lvl5pPr>
    <a:lvl6pPr marL="14060957" algn="l" defTabSz="2812191" rtl="0" eaLnBrk="1" latinLnBrk="0" hangingPunct="1">
      <a:defRPr sz="11072" kern="1200">
        <a:solidFill>
          <a:schemeClr val="tx1"/>
        </a:solidFill>
        <a:latin typeface="+mn-lt"/>
        <a:ea typeface="+mn-ea"/>
        <a:cs typeface="+mn-cs"/>
      </a:defRPr>
    </a:lvl6pPr>
    <a:lvl7pPr marL="16873149" algn="l" defTabSz="2812191" rtl="0" eaLnBrk="1" latinLnBrk="0" hangingPunct="1">
      <a:defRPr sz="11072" kern="1200">
        <a:solidFill>
          <a:schemeClr val="tx1"/>
        </a:solidFill>
        <a:latin typeface="+mn-lt"/>
        <a:ea typeface="+mn-ea"/>
        <a:cs typeface="+mn-cs"/>
      </a:defRPr>
    </a:lvl7pPr>
    <a:lvl8pPr marL="19685340" algn="l" defTabSz="2812191" rtl="0" eaLnBrk="1" latinLnBrk="0" hangingPunct="1">
      <a:defRPr sz="11072" kern="1200">
        <a:solidFill>
          <a:schemeClr val="tx1"/>
        </a:solidFill>
        <a:latin typeface="+mn-lt"/>
        <a:ea typeface="+mn-ea"/>
        <a:cs typeface="+mn-cs"/>
      </a:defRPr>
    </a:lvl8pPr>
    <a:lvl9pPr marL="22497532" algn="l" defTabSz="2812191" rtl="0" eaLnBrk="1" latinLnBrk="0" hangingPunct="1">
      <a:defRPr sz="1107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1">
          <p15:clr>
            <a:srgbClr val="A4A3A4"/>
          </p15:clr>
        </p15:guide>
        <p15:guide id="2" pos="95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50A0"/>
    <a:srgbClr val="BE9E55"/>
    <a:srgbClr val="0507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35" autoAdjust="0"/>
  </p:normalViewPr>
  <p:slideViewPr>
    <p:cSldViewPr snapToGrid="0">
      <p:cViewPr>
        <p:scale>
          <a:sx n="63" d="100"/>
          <a:sy n="63" d="100"/>
        </p:scale>
        <p:origin x="-4397" y="38"/>
      </p:cViewPr>
      <p:guideLst>
        <p:guide orient="horz" pos="13481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>
            <a:extLst>
              <a:ext uri="{FF2B5EF4-FFF2-40B4-BE49-F238E27FC236}">
                <a16:creationId xmlns:a16="http://schemas.microsoft.com/office/drawing/2014/main" id="{63DED0FF-C2AE-4765-B988-DA96F55155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1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D45EB8A-14B8-486B-85D6-633B8BE64DF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E023F6A-BED8-4A12-9687-9B8D401209C8}" type="datetime1">
              <a:rPr lang="es-ES" noProof="1" smtClean="0"/>
              <a:t>27/08/2025</a:t>
            </a:fld>
            <a:endParaRPr lang="es-ES" noProof="1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9B0304B-849D-4BF5-B4DA-EF0EEDA59EE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1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598C8230-3C00-46B2-A005-233F46C049E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1989A2D-09C3-4AD2-8447-50E94A750F23}" type="slidenum">
              <a:rPr lang="es-ES" noProof="1" smtClean="0"/>
              <a:t>‹#›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40344482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1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0DF0A4B-E5C4-4FEB-AE6C-155AD2BD1405}" type="datetime1">
              <a:rPr lang="es-ES" noProof="1" smtClean="0"/>
              <a:t>27/08/2025</a:t>
            </a:fld>
            <a:endParaRPr lang="es-ES" noProof="1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1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1"/>
              <a:t>Haga clic para modificar los estilos de texto del patrón</a:t>
            </a:r>
          </a:p>
          <a:p>
            <a:pPr lvl="1" rtl="0"/>
            <a:r>
              <a:rPr lang="es-ES" noProof="1"/>
              <a:t>Segundo nivel</a:t>
            </a:r>
          </a:p>
          <a:p>
            <a:pPr lvl="2" rtl="0"/>
            <a:r>
              <a:rPr lang="es-ES" noProof="1"/>
              <a:t>Tercer nivel</a:t>
            </a:r>
          </a:p>
          <a:p>
            <a:pPr lvl="3" rtl="0"/>
            <a:r>
              <a:rPr lang="es-ES" noProof="1"/>
              <a:t>Cuarto nivel</a:t>
            </a:r>
          </a:p>
          <a:p>
            <a:pPr lvl="4" rtl="0"/>
            <a:r>
              <a:rPr lang="es-ES" noProof="1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1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C7F002E-2BCF-480D-8B25-0A33F1D5B3B0}" type="slidenum">
              <a:rPr lang="es-ES" noProof="1" dirty="0" smtClean="0"/>
              <a:t>‹#›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14099078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5624383" rtl="0" eaLnBrk="1" latinLnBrk="0" hangingPunct="1">
      <a:defRPr sz="7381" kern="1200">
        <a:solidFill>
          <a:schemeClr val="tx1"/>
        </a:solidFill>
        <a:latin typeface="+mn-lt"/>
        <a:ea typeface="+mn-ea"/>
        <a:cs typeface="+mn-cs"/>
      </a:defRPr>
    </a:lvl1pPr>
    <a:lvl2pPr marL="2812191" algn="l" defTabSz="5624383" rtl="0" eaLnBrk="1" latinLnBrk="0" hangingPunct="1">
      <a:defRPr sz="7381" kern="1200">
        <a:solidFill>
          <a:schemeClr val="tx1"/>
        </a:solidFill>
        <a:latin typeface="+mn-lt"/>
        <a:ea typeface="+mn-ea"/>
        <a:cs typeface="+mn-cs"/>
      </a:defRPr>
    </a:lvl2pPr>
    <a:lvl3pPr marL="5624383" algn="l" defTabSz="5624383" rtl="0" eaLnBrk="1" latinLnBrk="0" hangingPunct="1">
      <a:defRPr sz="7381" kern="1200">
        <a:solidFill>
          <a:schemeClr val="tx1"/>
        </a:solidFill>
        <a:latin typeface="+mn-lt"/>
        <a:ea typeface="+mn-ea"/>
        <a:cs typeface="+mn-cs"/>
      </a:defRPr>
    </a:lvl3pPr>
    <a:lvl4pPr marL="8436574" algn="l" defTabSz="5624383" rtl="0" eaLnBrk="1" latinLnBrk="0" hangingPunct="1">
      <a:defRPr sz="7381" kern="1200">
        <a:solidFill>
          <a:schemeClr val="tx1"/>
        </a:solidFill>
        <a:latin typeface="+mn-lt"/>
        <a:ea typeface="+mn-ea"/>
        <a:cs typeface="+mn-cs"/>
      </a:defRPr>
    </a:lvl4pPr>
    <a:lvl5pPr marL="11248766" algn="l" defTabSz="5624383" rtl="0" eaLnBrk="1" latinLnBrk="0" hangingPunct="1">
      <a:defRPr sz="7381" kern="1200">
        <a:solidFill>
          <a:schemeClr val="tx1"/>
        </a:solidFill>
        <a:latin typeface="+mn-lt"/>
        <a:ea typeface="+mn-ea"/>
        <a:cs typeface="+mn-cs"/>
      </a:defRPr>
    </a:lvl5pPr>
    <a:lvl6pPr marL="14060957" algn="l" defTabSz="5624383" rtl="0" eaLnBrk="1" latinLnBrk="0" hangingPunct="1">
      <a:defRPr sz="7381" kern="1200">
        <a:solidFill>
          <a:schemeClr val="tx1"/>
        </a:solidFill>
        <a:latin typeface="+mn-lt"/>
        <a:ea typeface="+mn-ea"/>
        <a:cs typeface="+mn-cs"/>
      </a:defRPr>
    </a:lvl6pPr>
    <a:lvl7pPr marL="16873149" algn="l" defTabSz="5624383" rtl="0" eaLnBrk="1" latinLnBrk="0" hangingPunct="1">
      <a:defRPr sz="7381" kern="1200">
        <a:solidFill>
          <a:schemeClr val="tx1"/>
        </a:solidFill>
        <a:latin typeface="+mn-lt"/>
        <a:ea typeface="+mn-ea"/>
        <a:cs typeface="+mn-cs"/>
      </a:defRPr>
    </a:lvl7pPr>
    <a:lvl8pPr marL="19685340" algn="l" defTabSz="5624383" rtl="0" eaLnBrk="1" latinLnBrk="0" hangingPunct="1">
      <a:defRPr sz="7381" kern="1200">
        <a:solidFill>
          <a:schemeClr val="tx1"/>
        </a:solidFill>
        <a:latin typeface="+mn-lt"/>
        <a:ea typeface="+mn-ea"/>
        <a:cs typeface="+mn-cs"/>
      </a:defRPr>
    </a:lvl8pPr>
    <a:lvl9pPr marL="22497532" algn="l" defTabSz="5624383" rtl="0" eaLnBrk="1" latinLnBrk="0" hangingPunct="1">
      <a:defRPr sz="738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3C7F002E-2BCF-480D-8B25-0A33F1D5B3B0}" type="slidenum">
              <a:rPr lang="es-ES" noProof="1" smtClean="0"/>
              <a:t>1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713108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itaciones para fiesta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Marcador de posición de imagen 21">
            <a:extLst>
              <a:ext uri="{FF2B5EF4-FFF2-40B4-BE49-F238E27FC236}">
                <a16:creationId xmlns:a16="http://schemas.microsoft.com/office/drawing/2014/main" id="{0B3F3A0F-5279-457D-9172-2A6523BC5A8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-3" y="-8220"/>
            <a:ext cx="30275213" cy="42811980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  <p:sp>
        <p:nvSpPr>
          <p:cNvPr id="18" name="Marcador de texto 17">
            <a:extLst>
              <a:ext uri="{FF2B5EF4-FFF2-40B4-BE49-F238E27FC236}">
                <a16:creationId xmlns:a16="http://schemas.microsoft.com/office/drawing/2014/main" id="{5C9B98A5-4D97-4B09-AF55-C3F79642E11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23593" y="34895123"/>
            <a:ext cx="10039099" cy="3357732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sz="2400">
                <a:latin typeface="Candara" panose="020E0502030303020204" pitchFamily="34" charset="0"/>
              </a:defRPr>
            </a:lvl1pPr>
            <a:lvl2pPr marL="270022" indent="0" algn="ctr">
              <a:buNone/>
              <a:defRPr sz="2400">
                <a:latin typeface="Candara" panose="020E0502030303020204" pitchFamily="34" charset="0"/>
              </a:defRPr>
            </a:lvl2pPr>
            <a:lvl3pPr marL="540045" indent="0" algn="ctr">
              <a:buNone/>
              <a:defRPr sz="2400">
                <a:latin typeface="Candara" panose="020E0502030303020204" pitchFamily="34" charset="0"/>
              </a:defRPr>
            </a:lvl3pPr>
            <a:lvl4pPr marL="810067" indent="0" algn="ctr">
              <a:buNone/>
              <a:defRPr sz="2400">
                <a:latin typeface="Candara" panose="020E0502030303020204" pitchFamily="34" charset="0"/>
              </a:defRPr>
            </a:lvl4pPr>
            <a:lvl5pPr marL="1080089" indent="0" algn="ctr">
              <a:buNone/>
              <a:defRPr sz="2400">
                <a:latin typeface="Candara" panose="020E0502030303020204" pitchFamily="34" charset="0"/>
              </a:defRPr>
            </a:lvl5pPr>
          </a:lstStyle>
          <a:p>
            <a:pPr lvl="0" rtl="0"/>
            <a:r>
              <a:rPr lang="es-ES" noProof="1"/>
              <a:t>Subtítulo</a:t>
            </a:r>
          </a:p>
        </p:txBody>
      </p:sp>
      <p:sp>
        <p:nvSpPr>
          <p:cNvPr id="14" name="Título 13">
            <a:extLst>
              <a:ext uri="{FF2B5EF4-FFF2-40B4-BE49-F238E27FC236}">
                <a16:creationId xmlns:a16="http://schemas.microsoft.com/office/drawing/2014/main" id="{731E7777-1290-49DE-995B-F604F3C55A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23593" y="4294314"/>
            <a:ext cx="10036644" cy="9944849"/>
          </a:xfrm>
        </p:spPr>
        <p:txBody>
          <a:bodyPr rtlCol="0">
            <a:noAutofit/>
          </a:bodyPr>
          <a:lstStyle>
            <a:lvl1pPr algn="ctr">
              <a:defRPr sz="3200" b="1"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pPr rtl="0"/>
            <a:r>
              <a:rPr lang="es-ES" noProof="1"/>
              <a:t>TÍTULO</a:t>
            </a:r>
          </a:p>
        </p:txBody>
      </p:sp>
      <p:sp>
        <p:nvSpPr>
          <p:cNvPr id="16" name="Marcador de texto 15">
            <a:extLst>
              <a:ext uri="{FF2B5EF4-FFF2-40B4-BE49-F238E27FC236}">
                <a16:creationId xmlns:a16="http://schemas.microsoft.com/office/drawing/2014/main" id="{08DF8C9C-00E3-4B2E-98E2-2974F00F53D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53153" y="14554538"/>
            <a:ext cx="10180730" cy="2032107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sz="1400" b="1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270022" indent="0" algn="ctr">
              <a:buNone/>
              <a:defRPr sz="1400" b="1"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540045" indent="0" algn="ctr">
              <a:buNone/>
              <a:defRPr sz="1400" b="1"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810067" indent="0" algn="ctr">
              <a:buNone/>
              <a:defRPr sz="1400" b="1"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1080089" indent="0" algn="ctr">
              <a:buNone/>
              <a:defRPr sz="1400" b="1"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 rtl="0"/>
            <a:r>
              <a:rPr lang="es-ES" noProof="1"/>
              <a:t>SUBTÍTULO</a:t>
            </a:r>
          </a:p>
        </p:txBody>
      </p:sp>
      <p:sp>
        <p:nvSpPr>
          <p:cNvPr id="20" name="Marcador de texto 19">
            <a:extLst>
              <a:ext uri="{FF2B5EF4-FFF2-40B4-BE49-F238E27FC236}">
                <a16:creationId xmlns:a16="http://schemas.microsoft.com/office/drawing/2014/main" id="{20E8E7D1-DCAE-4E43-87B6-E0642A21BBE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824347" y="38263341"/>
            <a:ext cx="10038342" cy="3040934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2000">
                <a:latin typeface="Candara" panose="020E0502030303020204" pitchFamily="34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 rtl="0"/>
            <a:r>
              <a:rPr lang="es-ES" noProof="1"/>
              <a:t>Subtítulo</a:t>
            </a:r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915045-2BDB-4B20-BCE9-27F89A3B2A61}" type="datetime1">
              <a:rPr lang="es-ES" noProof="1" dirty="0" smtClean="0"/>
              <a:t>27/08/2025</a:t>
            </a:fld>
            <a:endParaRPr lang="es-ES" noProof="1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72B0A9C-A3C4-4EC1-BC31-166A00DBCF8C}" type="slidenum">
              <a:rPr lang="es-ES" noProof="1" dirty="0" smtClean="0"/>
              <a:t>‹#›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231777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itaciones para fiestas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posición de imagen 10">
            <a:extLst>
              <a:ext uri="{FF2B5EF4-FFF2-40B4-BE49-F238E27FC236}">
                <a16:creationId xmlns:a16="http://schemas.microsoft.com/office/drawing/2014/main" id="{7E72C209-012A-433D-8FB3-359F68CA075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88992" y="3"/>
            <a:ext cx="30364205" cy="42803763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  <p:sp>
        <p:nvSpPr>
          <p:cNvPr id="12" name="Título 11">
            <a:extLst>
              <a:ext uri="{FF2B5EF4-FFF2-40B4-BE49-F238E27FC236}">
                <a16:creationId xmlns:a16="http://schemas.microsoft.com/office/drawing/2014/main" id="{AAB42A87-5807-4A10-8A64-73A384D254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90923" y="28177293"/>
            <a:ext cx="18176866" cy="8588079"/>
          </a:xfrm>
        </p:spPr>
        <p:txBody>
          <a:bodyPr rtlCol="0">
            <a:noAutofit/>
          </a:bodyPr>
          <a:lstStyle>
            <a:lvl1pPr algn="l">
              <a:defRPr sz="4400" b="1">
                <a:solidFill>
                  <a:schemeClr val="accent1">
                    <a:lumMod val="75000"/>
                  </a:schemeClr>
                </a:solidFill>
                <a:latin typeface="Verdana Pro Cond Light" panose="020B0306030504040204" pitchFamily="34" charset="0"/>
              </a:defRPr>
            </a:lvl1pPr>
          </a:lstStyle>
          <a:p>
            <a:pPr rtl="0"/>
            <a:r>
              <a:rPr lang="es-ES" noProof="1"/>
              <a:t>HAGA CLIC PARA AGREGAR UN TÍTULO</a:t>
            </a:r>
          </a:p>
        </p:txBody>
      </p:sp>
      <p:sp>
        <p:nvSpPr>
          <p:cNvPr id="16" name="Marcador de texto 15">
            <a:extLst>
              <a:ext uri="{FF2B5EF4-FFF2-40B4-BE49-F238E27FC236}">
                <a16:creationId xmlns:a16="http://schemas.microsoft.com/office/drawing/2014/main" id="{A69DBEA4-52CB-4716-A44C-78B8796BDD7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929420"/>
            <a:ext cx="25773700" cy="2443236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1pPr>
            <a:lvl2pPr marL="270022" indent="0" algn="l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2pPr>
            <a:lvl3pPr marL="540045" indent="0" algn="l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 marL="810067" indent="0" algn="l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4pPr>
            <a:lvl5pPr marL="1080089" indent="0" algn="l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 rtl="0"/>
            <a:r>
              <a:rPr lang="es-ES" noProof="1"/>
              <a:t>Haga clic para agregar un subtítulo</a:t>
            </a:r>
          </a:p>
        </p:txBody>
      </p:sp>
      <p:sp>
        <p:nvSpPr>
          <p:cNvPr id="18" name="Marcador de texto 17">
            <a:extLst>
              <a:ext uri="{FF2B5EF4-FFF2-40B4-BE49-F238E27FC236}">
                <a16:creationId xmlns:a16="http://schemas.microsoft.com/office/drawing/2014/main" id="{E866737D-784C-4B99-B8BE-B8025E484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773700" y="4372659"/>
            <a:ext cx="2070409" cy="38431107"/>
          </a:xfrm>
        </p:spPr>
        <p:txBody>
          <a:bodyPr vert="vert270" rtlCol="0" anchor="ctr">
            <a:noAutofit/>
          </a:bodyPr>
          <a:lstStyle>
            <a:lvl1pPr marL="0" indent="0" algn="ctr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1pPr>
            <a:lvl2pPr marL="270022" indent="0" algn="ctr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2pPr>
            <a:lvl3pPr marL="540045" indent="0" algn="ctr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 marL="810067" indent="0" algn="ctr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4pPr>
            <a:lvl5pPr marL="1080089" indent="0" algn="ctr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 rtl="0"/>
            <a:r>
              <a:rPr lang="es-ES" noProof="1"/>
              <a:t>Haga clic para agregar un subtítulo</a:t>
            </a:r>
          </a:p>
        </p:txBody>
      </p:sp>
    </p:spTree>
    <p:extLst>
      <p:ext uri="{BB962C8B-B14F-4D97-AF65-F5344CB8AC3E}">
        <p14:creationId xmlns:p14="http://schemas.microsoft.com/office/powerpoint/2010/main" val="3893994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81424" y="2278915"/>
            <a:ext cx="26112370" cy="8273414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s-ES" noProof="1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2081424" y="11394516"/>
            <a:ext cx="26112370" cy="27158598"/>
          </a:xfrm>
        </p:spPr>
        <p:txBody>
          <a:bodyPr rtlCol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 rtl="0"/>
            <a:r>
              <a:rPr lang="es-ES" noProof="1"/>
              <a:t>Haga clic para modificar los estilos de texto del patrón</a:t>
            </a:r>
          </a:p>
          <a:p>
            <a:pPr lvl="1" rtl="0"/>
            <a:r>
              <a:rPr lang="es-ES" noProof="1"/>
              <a:t>Segundo nivel</a:t>
            </a:r>
          </a:p>
          <a:p>
            <a:pPr lvl="2" rtl="0"/>
            <a:r>
              <a:rPr lang="es-ES" noProof="1"/>
              <a:t>Tercer nivel</a:t>
            </a:r>
          </a:p>
          <a:p>
            <a:pPr lvl="3" rtl="0"/>
            <a:r>
              <a:rPr lang="es-ES" noProof="1"/>
              <a:t>Cuarto nivel</a:t>
            </a:r>
          </a:p>
          <a:p>
            <a:pPr lvl="4" rtl="0"/>
            <a:r>
              <a:rPr lang="es-ES" noProof="1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2081418" y="39672762"/>
            <a:ext cx="6811924" cy="2278902"/>
          </a:xfrm>
        </p:spPr>
        <p:txBody>
          <a:bodyPr rtlCol="0"/>
          <a:lstStyle/>
          <a:p>
            <a:pPr rtl="0"/>
            <a:fld id="{52FB7288-3FBF-4BF7-B183-110A286D4754}" type="datetime1">
              <a:rPr lang="es-ES" noProof="1" dirty="0" smtClean="0"/>
              <a:t>27/08/2025</a:t>
            </a:fld>
            <a:endParaRPr lang="es-ES" noProof="1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10028667" y="39672762"/>
            <a:ext cx="10217885" cy="2278902"/>
          </a:xfrm>
        </p:spPr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21381871" y="39672762"/>
            <a:ext cx="6811924" cy="2278902"/>
          </a:xfrm>
        </p:spPr>
        <p:txBody>
          <a:bodyPr rtlCol="0"/>
          <a:lstStyle/>
          <a:p>
            <a:pPr rtl="0"/>
            <a:fld id="{872B0A9C-A3C4-4EC1-BC31-166A00DBCF8C}" type="slidenum">
              <a:rPr lang="es-ES" noProof="1" dirty="0" smtClean="0"/>
              <a:t>‹#›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253616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itaciones para fiesta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Marcador de posición de imagen 31">
            <a:extLst>
              <a:ext uri="{FF2B5EF4-FFF2-40B4-BE49-F238E27FC236}">
                <a16:creationId xmlns:a16="http://schemas.microsoft.com/office/drawing/2014/main" id="{0430CBCD-D0D5-4523-A98A-2E48D3527D8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" y="-3"/>
            <a:ext cx="30275213" cy="32256104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  <p:sp>
        <p:nvSpPr>
          <p:cNvPr id="33" name="Título 32">
            <a:extLst>
              <a:ext uri="{FF2B5EF4-FFF2-40B4-BE49-F238E27FC236}">
                <a16:creationId xmlns:a16="http://schemas.microsoft.com/office/drawing/2014/main" id="{F30AE147-88CF-47F3-9102-8B0F93053B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3295" y="31819359"/>
            <a:ext cx="16063125" cy="1332403"/>
          </a:xfrm>
        </p:spPr>
        <p:txBody>
          <a:bodyPr rtlCol="0">
            <a:noAutofit/>
          </a:bodyPr>
          <a:lstStyle>
            <a:lvl1pPr>
              <a:defRPr sz="1800" b="1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pPr rtl="0"/>
            <a:r>
              <a:rPr lang="es-ES" noProof="1"/>
              <a:t>HAGA CLIC PARA EDITAR EL ESTILO DEL TÍTULO DEL PATRÓN</a:t>
            </a:r>
          </a:p>
        </p:txBody>
      </p:sp>
      <p:sp>
        <p:nvSpPr>
          <p:cNvPr id="35" name="Marcador de texto 34">
            <a:extLst>
              <a:ext uri="{FF2B5EF4-FFF2-40B4-BE49-F238E27FC236}">
                <a16:creationId xmlns:a16="http://schemas.microsoft.com/office/drawing/2014/main" id="{37B58C2F-2963-47CF-A3D8-D347907E612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01189" y="33156663"/>
            <a:ext cx="16063125" cy="3995161"/>
          </a:xfrm>
        </p:spPr>
        <p:txBody>
          <a:bodyPr rtlCol="0" anchor="ctr">
            <a:noAutofit/>
          </a:bodyPr>
          <a:lstStyle>
            <a:lvl1pPr marL="0" indent="0">
              <a:buNone/>
              <a:defRPr sz="480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defRPr>
            </a:lvl1pPr>
            <a:lvl2pPr marL="270022" indent="0">
              <a:buNone/>
              <a:defRPr sz="4800">
                <a:latin typeface="Arial Black" panose="020B0A04020102020204" pitchFamily="34" charset="0"/>
              </a:defRPr>
            </a:lvl2pPr>
            <a:lvl3pPr marL="540045" indent="0">
              <a:buNone/>
              <a:defRPr sz="4800">
                <a:latin typeface="Arial Black" panose="020B0A04020102020204" pitchFamily="34" charset="0"/>
              </a:defRPr>
            </a:lvl3pPr>
            <a:lvl4pPr marL="810067" indent="0">
              <a:buNone/>
              <a:defRPr sz="4800">
                <a:latin typeface="Arial Black" panose="020B0A04020102020204" pitchFamily="34" charset="0"/>
              </a:defRPr>
            </a:lvl4pPr>
            <a:lvl5pPr marL="1080089" indent="0">
              <a:buNone/>
              <a:defRPr sz="4800">
                <a:latin typeface="Arial Black" panose="020B0A04020102020204" pitchFamily="34" charset="0"/>
              </a:defRPr>
            </a:lvl5pPr>
          </a:lstStyle>
          <a:p>
            <a:pPr lvl="0" rtl="0"/>
            <a:r>
              <a:rPr lang="es-ES" noProof="1"/>
              <a:t>TÍTULO</a:t>
            </a:r>
          </a:p>
        </p:txBody>
      </p:sp>
      <p:sp>
        <p:nvSpPr>
          <p:cNvPr id="39" name="Marcador de texto 38">
            <a:extLst>
              <a:ext uri="{FF2B5EF4-FFF2-40B4-BE49-F238E27FC236}">
                <a16:creationId xmlns:a16="http://schemas.microsoft.com/office/drawing/2014/main" id="{32FCBDD3-7180-421F-9A4B-7021258D4E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96715" y="39899154"/>
            <a:ext cx="16161019" cy="2149622"/>
          </a:xfrm>
        </p:spPr>
        <p:txBody>
          <a:bodyPr rtlCol="0" anchor="ctr"/>
          <a:lstStyle>
            <a:lvl1pPr marL="0" indent="0">
              <a:buNone/>
              <a:defRPr b="1">
                <a:latin typeface="PMingLiU-ExtB" panose="02020500000000000000" pitchFamily="18" charset="-120"/>
                <a:ea typeface="PMingLiU-ExtB" panose="02020500000000000000" pitchFamily="18" charset="-120"/>
              </a:defRPr>
            </a:lvl1pPr>
            <a:lvl2pPr>
              <a:defRPr b="1">
                <a:latin typeface="PMingLiU-ExtB" panose="02020500000000000000" pitchFamily="18" charset="-120"/>
                <a:ea typeface="PMingLiU-ExtB" panose="02020500000000000000" pitchFamily="18" charset="-120"/>
              </a:defRPr>
            </a:lvl2pPr>
            <a:lvl3pPr>
              <a:defRPr b="1">
                <a:latin typeface="PMingLiU-ExtB" panose="02020500000000000000" pitchFamily="18" charset="-120"/>
                <a:ea typeface="PMingLiU-ExtB" panose="02020500000000000000" pitchFamily="18" charset="-120"/>
              </a:defRPr>
            </a:lvl3pPr>
            <a:lvl4pPr>
              <a:defRPr b="1">
                <a:latin typeface="PMingLiU-ExtB" panose="02020500000000000000" pitchFamily="18" charset="-120"/>
                <a:ea typeface="PMingLiU-ExtB" panose="02020500000000000000" pitchFamily="18" charset="-120"/>
              </a:defRPr>
            </a:lvl4pPr>
            <a:lvl5pPr>
              <a:defRPr b="1">
                <a:latin typeface="PMingLiU-ExtB" panose="02020500000000000000" pitchFamily="18" charset="-120"/>
                <a:ea typeface="PMingLiU-ExtB" panose="02020500000000000000" pitchFamily="18" charset="-120"/>
              </a:defRPr>
            </a:lvl5pPr>
          </a:lstStyle>
          <a:p>
            <a:pPr lvl="0" rtl="0"/>
            <a:r>
              <a:rPr lang="es-ES" noProof="1"/>
              <a:t>Subtítulo</a:t>
            </a:r>
          </a:p>
        </p:txBody>
      </p:sp>
      <p:sp>
        <p:nvSpPr>
          <p:cNvPr id="41" name="Marcador de texto 40">
            <a:extLst>
              <a:ext uri="{FF2B5EF4-FFF2-40B4-BE49-F238E27FC236}">
                <a16:creationId xmlns:a16="http://schemas.microsoft.com/office/drawing/2014/main" id="{288B4A1E-D48A-4986-8B35-8C4806A0362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389506" y="39652414"/>
            <a:ext cx="10885707" cy="2432747"/>
          </a:xfrm>
        </p:spPr>
        <p:txBody>
          <a:bodyPr rtlCol="0">
            <a:noAutofit/>
          </a:bodyPr>
          <a:lstStyle>
            <a:lvl1pPr marL="0" indent="0" algn="ctr">
              <a:buNone/>
              <a:defRPr sz="1800" b="1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>
              <a:defRPr sz="1800" b="1"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>
              <a:defRPr sz="1800" b="1"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>
              <a:defRPr sz="1800" b="1"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>
              <a:defRPr sz="1800" b="1"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 rtl="0"/>
            <a:r>
              <a:rPr lang="es-ES" noProof="1"/>
              <a:t>SUBTÍTULO</a:t>
            </a:r>
          </a:p>
        </p:txBody>
      </p:sp>
      <p:sp>
        <p:nvSpPr>
          <p:cNvPr id="37" name="Marcador de texto 36">
            <a:extLst>
              <a:ext uri="{FF2B5EF4-FFF2-40B4-BE49-F238E27FC236}">
                <a16:creationId xmlns:a16="http://schemas.microsoft.com/office/drawing/2014/main" id="{18415F8D-C194-49AE-AB61-C7062953DFA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93292" y="37204250"/>
            <a:ext cx="15966553" cy="2694900"/>
          </a:xfrm>
        </p:spPr>
        <p:txBody>
          <a:bodyPr rtlCol="0" anchor="ctr">
            <a:noAutofit/>
          </a:bodyPr>
          <a:lstStyle>
            <a:lvl1pPr marL="0" indent="0">
              <a:buNone/>
              <a:defRPr sz="1800">
                <a:latin typeface="Arial Black" panose="020B0A04020102020204" pitchFamily="34" charset="0"/>
              </a:defRPr>
            </a:lvl1pPr>
            <a:lvl2pPr marL="270022" indent="0">
              <a:buNone/>
              <a:defRPr sz="1800">
                <a:latin typeface="Arial Black" panose="020B0A04020102020204" pitchFamily="34" charset="0"/>
              </a:defRPr>
            </a:lvl2pPr>
            <a:lvl3pPr marL="540045" indent="0">
              <a:buNone/>
              <a:defRPr sz="1800">
                <a:latin typeface="Arial Black" panose="020B0A04020102020204" pitchFamily="34" charset="0"/>
              </a:defRPr>
            </a:lvl3pPr>
            <a:lvl4pPr marL="810067" indent="0">
              <a:buNone/>
              <a:defRPr sz="1800">
                <a:latin typeface="Arial Black" panose="020B0A04020102020204" pitchFamily="34" charset="0"/>
              </a:defRPr>
            </a:lvl4pPr>
            <a:lvl5pPr marL="1080089" indent="0">
              <a:buNone/>
              <a:defRPr sz="1800">
                <a:latin typeface="Arial Black" panose="020B0A04020102020204" pitchFamily="34" charset="0"/>
              </a:defRPr>
            </a:lvl5pPr>
          </a:lstStyle>
          <a:p>
            <a:pPr lvl="0" rtl="0"/>
            <a:r>
              <a:rPr lang="es-ES" noProof="1"/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2320476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itaciones para fiestas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ítulo 53">
            <a:extLst>
              <a:ext uri="{FF2B5EF4-FFF2-40B4-BE49-F238E27FC236}">
                <a16:creationId xmlns:a16="http://schemas.microsoft.com/office/drawing/2014/main" id="{69781E93-7761-4FE4-92CB-1ABBCFC57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3386" y="38137341"/>
            <a:ext cx="16657801" cy="3862645"/>
          </a:xfrm>
        </p:spPr>
        <p:txBody>
          <a:bodyPr rtlCol="0">
            <a:normAutofit/>
          </a:bodyPr>
          <a:lstStyle>
            <a:lvl1pPr algn="r"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YACgEQNAr7w 0"/>
              </a:defRPr>
            </a:lvl1pPr>
          </a:lstStyle>
          <a:p>
            <a:pPr rtl="0"/>
            <a:r>
              <a:rPr lang="es-ES" noProof="1"/>
              <a:t>Haga clic para modificar el estilo de título del patrón</a:t>
            </a:r>
          </a:p>
        </p:txBody>
      </p:sp>
      <p:sp>
        <p:nvSpPr>
          <p:cNvPr id="56" name="Marcador de texto 55">
            <a:extLst>
              <a:ext uri="{FF2B5EF4-FFF2-40B4-BE49-F238E27FC236}">
                <a16:creationId xmlns:a16="http://schemas.microsoft.com/office/drawing/2014/main" id="{A241EC99-5860-4DAD-8488-FDF63BC91C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85027" y="32800143"/>
            <a:ext cx="19370553" cy="2422264"/>
          </a:xfrm>
        </p:spPr>
        <p:txBody>
          <a:bodyPr rtlCol="0" anchor="ctr">
            <a:noAutofit/>
          </a:bodyPr>
          <a:lstStyle>
            <a:lvl1pPr marL="0" indent="0">
              <a:buNone/>
              <a:defRPr sz="2400" b="1">
                <a:solidFill>
                  <a:schemeClr val="accent5">
                    <a:lumMod val="60000"/>
                    <a:lumOff val="40000"/>
                  </a:schemeClr>
                </a:solidFill>
                <a:latin typeface="YACgEQNAr7w 0"/>
              </a:defRPr>
            </a:lvl1pPr>
            <a:lvl2pPr marL="270022" indent="0">
              <a:buNone/>
              <a:defRPr sz="2400" b="1">
                <a:solidFill>
                  <a:schemeClr val="accent5">
                    <a:lumMod val="60000"/>
                    <a:lumOff val="40000"/>
                  </a:schemeClr>
                </a:solidFill>
                <a:latin typeface="YACgEQNAr7w 0"/>
              </a:defRPr>
            </a:lvl2pPr>
            <a:lvl3pPr marL="540045" indent="0">
              <a:buNone/>
              <a:defRPr sz="2400" b="1">
                <a:solidFill>
                  <a:schemeClr val="accent5">
                    <a:lumMod val="60000"/>
                    <a:lumOff val="40000"/>
                  </a:schemeClr>
                </a:solidFill>
                <a:latin typeface="YACgEQNAr7w 0"/>
              </a:defRPr>
            </a:lvl3pPr>
            <a:lvl4pPr marL="810067" indent="0">
              <a:buNone/>
              <a:defRPr sz="2400" b="1">
                <a:solidFill>
                  <a:schemeClr val="accent5">
                    <a:lumMod val="60000"/>
                    <a:lumOff val="40000"/>
                  </a:schemeClr>
                </a:solidFill>
                <a:latin typeface="YACgEQNAr7w 0"/>
              </a:defRPr>
            </a:lvl4pPr>
            <a:lvl5pPr marL="1080089" indent="0">
              <a:buNone/>
              <a:defRPr sz="2400" b="1">
                <a:solidFill>
                  <a:schemeClr val="accent5">
                    <a:lumMod val="60000"/>
                    <a:lumOff val="40000"/>
                  </a:schemeClr>
                </a:solidFill>
                <a:latin typeface="YACgEQNAr7w 0"/>
              </a:defRPr>
            </a:lvl5pPr>
          </a:lstStyle>
          <a:p>
            <a:pPr lvl="0" rtl="0"/>
            <a:r>
              <a:rPr lang="es-ES" noProof="1"/>
              <a:t>TÍTULO</a:t>
            </a:r>
          </a:p>
        </p:txBody>
      </p:sp>
      <p:sp>
        <p:nvSpPr>
          <p:cNvPr id="58" name="Marcador de texto 57">
            <a:extLst>
              <a:ext uri="{FF2B5EF4-FFF2-40B4-BE49-F238E27FC236}">
                <a16:creationId xmlns:a16="http://schemas.microsoft.com/office/drawing/2014/main" id="{34B462AA-F1FA-47CF-B286-2AD461356C1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81932" y="35222407"/>
            <a:ext cx="19373647" cy="2915102"/>
          </a:xfrm>
        </p:spPr>
        <p:txBody>
          <a:bodyPr rtlCol="0" anchor="ctr">
            <a:noAutofit/>
          </a:bodyPr>
          <a:lstStyle>
            <a:lvl1pPr marL="0" indent="0" algn="l">
              <a:buNone/>
              <a:defRPr sz="2400">
                <a:solidFill>
                  <a:schemeClr val="accent6">
                    <a:lumMod val="60000"/>
                    <a:lumOff val="40000"/>
                  </a:schemeClr>
                </a:solidFill>
                <a:latin typeface="YACgEZulLoA 0"/>
              </a:defRPr>
            </a:lvl1pPr>
            <a:lvl2pPr marL="270022" indent="0" algn="l">
              <a:buNone/>
              <a:defRPr sz="2000">
                <a:latin typeface="YACgEZulLoA 0"/>
              </a:defRPr>
            </a:lvl2pPr>
            <a:lvl3pPr marL="540045" indent="0" algn="l">
              <a:buNone/>
              <a:defRPr sz="2000">
                <a:latin typeface="YACgEZulLoA 0"/>
              </a:defRPr>
            </a:lvl3pPr>
            <a:lvl4pPr marL="810067" indent="0" algn="l">
              <a:buNone/>
              <a:defRPr sz="2000">
                <a:latin typeface="YACgEZulLoA 0"/>
              </a:defRPr>
            </a:lvl4pPr>
            <a:lvl5pPr marL="1080089" indent="0" algn="l">
              <a:buNone/>
              <a:defRPr sz="2000">
                <a:latin typeface="YACgEZulLoA 0"/>
              </a:defRPr>
            </a:lvl5pPr>
          </a:lstStyle>
          <a:p>
            <a:pPr lvl="0" rtl="0"/>
            <a:r>
              <a:rPr lang="es-ES" noProof="1"/>
              <a:t>TÍTULO</a:t>
            </a:r>
          </a:p>
        </p:txBody>
      </p:sp>
      <p:sp>
        <p:nvSpPr>
          <p:cNvPr id="53" name="Marcador de posición de imagen 52">
            <a:extLst>
              <a:ext uri="{FF2B5EF4-FFF2-40B4-BE49-F238E27FC236}">
                <a16:creationId xmlns:a16="http://schemas.microsoft.com/office/drawing/2014/main" id="{F47B3B20-ECD6-44F1-838C-EB6C3D8BBA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79912" y="2845066"/>
            <a:ext cx="27642619" cy="28654813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</p:spTree>
    <p:extLst>
      <p:ext uri="{BB962C8B-B14F-4D97-AF65-F5344CB8AC3E}">
        <p14:creationId xmlns:p14="http://schemas.microsoft.com/office/powerpoint/2010/main" val="1945344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itaciones para fiestas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Marcador de posición de imagen 65">
            <a:extLst>
              <a:ext uri="{FF2B5EF4-FFF2-40B4-BE49-F238E27FC236}">
                <a16:creationId xmlns:a16="http://schemas.microsoft.com/office/drawing/2014/main" id="{A946F5B7-37A2-40F7-B280-A364111003A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" y="3"/>
            <a:ext cx="30275213" cy="42803763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  <p:sp>
        <p:nvSpPr>
          <p:cNvPr id="67" name="Título 66">
            <a:extLst>
              <a:ext uri="{FF2B5EF4-FFF2-40B4-BE49-F238E27FC236}">
                <a16:creationId xmlns:a16="http://schemas.microsoft.com/office/drawing/2014/main" id="{8BDC79E3-60C4-4AE6-B282-0D2EE27390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02521" y="6945866"/>
            <a:ext cx="15270165" cy="7819217"/>
          </a:xfrm>
        </p:spPr>
        <p:txBody>
          <a:bodyPr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3600" b="1">
                <a:solidFill>
                  <a:schemeClr val="accent5">
                    <a:lumMod val="60000"/>
                    <a:lumOff val="40000"/>
                  </a:schemeClr>
                </a:solidFill>
                <a:latin typeface="YACgEQY10lw 0"/>
              </a:defRPr>
            </a:lvl1pPr>
          </a:lstStyle>
          <a:p>
            <a:pPr rtl="0"/>
            <a:r>
              <a:rPr lang="es-ES" noProof="1"/>
              <a:t>HAGA CLIC PARA AGREGAR UN TÍTULO</a:t>
            </a:r>
          </a:p>
        </p:txBody>
      </p:sp>
      <p:sp>
        <p:nvSpPr>
          <p:cNvPr id="69" name="Marcador de texto 68">
            <a:extLst>
              <a:ext uri="{FF2B5EF4-FFF2-40B4-BE49-F238E27FC236}">
                <a16:creationId xmlns:a16="http://schemas.microsoft.com/office/drawing/2014/main" id="{632A4650-4377-4026-A574-31685F3A1C5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10169" y="3082881"/>
            <a:ext cx="18454881" cy="3753980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sz="3200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270022" indent="0" algn="ctr">
              <a:buNone/>
              <a:defRPr sz="3200"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540045" indent="0" algn="ctr">
              <a:buNone/>
              <a:defRPr sz="3200"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810067" indent="0" algn="ctr">
              <a:buNone/>
              <a:defRPr sz="3200"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1080089" indent="0" algn="ctr">
              <a:buNone/>
              <a:defRPr sz="3200"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 rtl="0"/>
            <a:r>
              <a:rPr lang="es-ES" noProof="1"/>
              <a:t>Subtítulo</a:t>
            </a:r>
          </a:p>
        </p:txBody>
      </p:sp>
      <p:sp>
        <p:nvSpPr>
          <p:cNvPr id="71" name="Marcador de texto 70">
            <a:extLst>
              <a:ext uri="{FF2B5EF4-FFF2-40B4-BE49-F238E27FC236}">
                <a16:creationId xmlns:a16="http://schemas.microsoft.com/office/drawing/2014/main" id="{CBD26084-9910-4007-A66F-AE57C6A55A0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36063" y="22345623"/>
            <a:ext cx="21603082" cy="2642467"/>
          </a:xfrm>
        </p:spPr>
        <p:txBody>
          <a:bodyPr rtlCol="0">
            <a:no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270022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540045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810067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080089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 rtl="0"/>
            <a:r>
              <a:rPr lang="es-ES" noProof="1"/>
              <a:t>Haga clic para agregar un subtítulo</a:t>
            </a:r>
          </a:p>
        </p:txBody>
      </p:sp>
    </p:spTree>
    <p:extLst>
      <p:ext uri="{BB962C8B-B14F-4D97-AF65-F5344CB8AC3E}">
        <p14:creationId xmlns:p14="http://schemas.microsoft.com/office/powerpoint/2010/main" val="2334866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itaciones para fiestas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Marcador de posición de imagen 77">
            <a:extLst>
              <a:ext uri="{FF2B5EF4-FFF2-40B4-BE49-F238E27FC236}">
                <a16:creationId xmlns:a16="http://schemas.microsoft.com/office/drawing/2014/main" id="{AA016EFB-EF4F-4D21-960A-A969E14AF02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" y="3"/>
            <a:ext cx="30275213" cy="42803763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  <p:sp>
        <p:nvSpPr>
          <p:cNvPr id="79" name="Título 78">
            <a:extLst>
              <a:ext uri="{FF2B5EF4-FFF2-40B4-BE49-F238E27FC236}">
                <a16:creationId xmlns:a16="http://schemas.microsoft.com/office/drawing/2014/main" id="{92756716-26A5-4060-AF68-42ED0D5EBC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70810" y="2278915"/>
            <a:ext cx="21931241" cy="7691285"/>
          </a:xfrm>
        </p:spPr>
        <p:txBody>
          <a:bodyPr rtlCol="0">
            <a:noAutofit/>
          </a:bodyPr>
          <a:lstStyle>
            <a:lvl1pPr algn="l">
              <a:defRPr sz="4000" b="1" i="1">
                <a:latin typeface="YACgESm-6i0 0"/>
              </a:defRPr>
            </a:lvl1pPr>
          </a:lstStyle>
          <a:p>
            <a:pPr rtl="0"/>
            <a:r>
              <a:rPr lang="es-ES" noProof="1"/>
              <a:t>Haga clic para </a:t>
            </a:r>
            <a:br>
              <a:rPr lang="es-ES" noProof="1"/>
            </a:br>
            <a:r>
              <a:rPr lang="es-ES" noProof="1"/>
              <a:t>Agregar título</a:t>
            </a:r>
          </a:p>
        </p:txBody>
      </p:sp>
      <p:sp>
        <p:nvSpPr>
          <p:cNvPr id="81" name="Marcador de texto 80">
            <a:extLst>
              <a:ext uri="{FF2B5EF4-FFF2-40B4-BE49-F238E27FC236}">
                <a16:creationId xmlns:a16="http://schemas.microsoft.com/office/drawing/2014/main" id="{5CF5D8C7-C86A-4E12-A4BC-DCA2264D80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70812" y="13806443"/>
            <a:ext cx="18304382" cy="4278279"/>
          </a:xfrm>
        </p:spPr>
        <p:txBody>
          <a:bodyPr rtlCol="0"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>
                <a:solidFill>
                  <a:schemeClr val="bg1"/>
                </a:solidFill>
                <a:latin typeface="YACgEYmuCJE 0"/>
              </a:defRPr>
            </a:lvl1pPr>
            <a:lvl2pPr marL="270022" indent="0" algn="l">
              <a:buNone/>
              <a:defRPr sz="1800" b="1">
                <a:solidFill>
                  <a:schemeClr val="bg1"/>
                </a:solidFill>
                <a:latin typeface="YACgEYmuCJE 0"/>
              </a:defRPr>
            </a:lvl2pPr>
            <a:lvl3pPr marL="540045" indent="0" algn="l">
              <a:buNone/>
              <a:defRPr sz="1800" b="1">
                <a:solidFill>
                  <a:schemeClr val="bg1"/>
                </a:solidFill>
                <a:latin typeface="YACgEYmuCJE 0"/>
              </a:defRPr>
            </a:lvl3pPr>
            <a:lvl4pPr marL="810067" indent="0" algn="l">
              <a:buNone/>
              <a:defRPr sz="1800" b="1">
                <a:solidFill>
                  <a:schemeClr val="bg1"/>
                </a:solidFill>
                <a:latin typeface="YACgEYmuCJE 0"/>
              </a:defRPr>
            </a:lvl4pPr>
            <a:lvl5pPr marL="1080089" indent="0" algn="l">
              <a:buNone/>
              <a:defRPr sz="1800" b="1">
                <a:solidFill>
                  <a:schemeClr val="bg1"/>
                </a:solidFill>
                <a:latin typeface="YACgEYmuCJE 0"/>
              </a:defRPr>
            </a:lvl5pPr>
          </a:lstStyle>
          <a:p>
            <a:pPr lvl="0" rtl="0"/>
            <a:r>
              <a:rPr lang="es-ES" noProof="1"/>
              <a:t>Haga clic para agregar un subtítulo</a:t>
            </a:r>
          </a:p>
        </p:txBody>
      </p:sp>
    </p:spTree>
    <p:extLst>
      <p:ext uri="{BB962C8B-B14F-4D97-AF65-F5344CB8AC3E}">
        <p14:creationId xmlns:p14="http://schemas.microsoft.com/office/powerpoint/2010/main" val="326000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itaciones para fiestas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Marcador de posición de imagen 90">
            <a:extLst>
              <a:ext uri="{FF2B5EF4-FFF2-40B4-BE49-F238E27FC236}">
                <a16:creationId xmlns:a16="http://schemas.microsoft.com/office/drawing/2014/main" id="{422B6B4D-99B8-4133-BEB1-5228AFDFA8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" y="3"/>
            <a:ext cx="30275213" cy="42803763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  <p:sp>
        <p:nvSpPr>
          <p:cNvPr id="94" name="Marcador de texto 93">
            <a:extLst>
              <a:ext uri="{FF2B5EF4-FFF2-40B4-BE49-F238E27FC236}">
                <a16:creationId xmlns:a16="http://schemas.microsoft.com/office/drawing/2014/main" id="{39083FCE-08C9-4418-ADB5-A50A04639EC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10740" y="1530953"/>
            <a:ext cx="19453738" cy="2642467"/>
          </a:xfrm>
        </p:spPr>
        <p:txBody>
          <a:bodyPr rtlCol="0" anchor="ctr"/>
          <a:lstStyle>
            <a:lvl1pPr marL="0" indent="0" algn="ctr">
              <a:buNone/>
              <a:defRPr b="1">
                <a:solidFill>
                  <a:schemeClr val="accent3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70022" indent="0" algn="ctr">
              <a:buNone/>
              <a:defRPr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540045" indent="0" algn="ctr">
              <a:buNone/>
              <a:defRPr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810067" indent="0" algn="ctr">
              <a:buNone/>
              <a:defRPr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080089" indent="0" algn="ctr">
              <a:buNone/>
              <a:defRPr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 rtl="0"/>
            <a:r>
              <a:rPr lang="es-ES" noProof="1"/>
              <a:t>HAGA CLIC PARA AGREGAR UN SUBTÍTULO</a:t>
            </a:r>
          </a:p>
        </p:txBody>
      </p:sp>
      <p:sp>
        <p:nvSpPr>
          <p:cNvPr id="92" name="Título 91">
            <a:extLst>
              <a:ext uri="{FF2B5EF4-FFF2-40B4-BE49-F238E27FC236}">
                <a16:creationId xmlns:a16="http://schemas.microsoft.com/office/drawing/2014/main" id="{47A03DD3-CD0A-4B78-B6E9-695131A39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7298" y="4369908"/>
            <a:ext cx="19460622" cy="3608841"/>
          </a:xfrm>
        </p:spPr>
        <p:txBody>
          <a:bodyPr rtlCol="0">
            <a:noAutofit/>
          </a:bodyPr>
          <a:lstStyle>
            <a:lvl1pPr algn="ctr">
              <a:defRPr sz="3600" b="1">
                <a:solidFill>
                  <a:schemeClr val="accent4">
                    <a:lumMod val="75000"/>
                  </a:schemeClr>
                </a:solidFill>
                <a:latin typeface="+mn-lt"/>
              </a:defRPr>
            </a:lvl1pPr>
          </a:lstStyle>
          <a:p>
            <a:pPr rtl="0"/>
            <a:r>
              <a:rPr lang="es-ES" noProof="1"/>
              <a:t>Haga clic para agregar un título</a:t>
            </a:r>
          </a:p>
        </p:txBody>
      </p:sp>
      <p:sp>
        <p:nvSpPr>
          <p:cNvPr id="96" name="Marcador de texto 95">
            <a:extLst>
              <a:ext uri="{FF2B5EF4-FFF2-40B4-BE49-F238E27FC236}">
                <a16:creationId xmlns:a16="http://schemas.microsoft.com/office/drawing/2014/main" id="{9FBC724F-5AD1-4232-A651-E0B4FE024C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01844" y="8032259"/>
            <a:ext cx="19453738" cy="2694900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sz="2000" b="1">
                <a:solidFill>
                  <a:schemeClr val="accent3"/>
                </a:solidFill>
                <a:latin typeface="Dubai" panose="020B0503030403030204" pitchFamily="34" charset="-78"/>
                <a:cs typeface="Dubai" panose="020B0503030403030204" pitchFamily="34" charset="-78"/>
              </a:defRPr>
            </a:lvl1pPr>
            <a:lvl2pPr marL="270022" indent="0" algn="ctr">
              <a:buNone/>
              <a:defRPr sz="2000">
                <a:solidFill>
                  <a:schemeClr val="accent3"/>
                </a:solidFill>
                <a:latin typeface="Dubai" panose="020B0503030403030204" pitchFamily="34" charset="-78"/>
                <a:cs typeface="Dubai" panose="020B0503030403030204" pitchFamily="34" charset="-78"/>
              </a:defRPr>
            </a:lvl2pPr>
            <a:lvl3pPr marL="540045" indent="0" algn="ctr">
              <a:buNone/>
              <a:defRPr sz="2000">
                <a:solidFill>
                  <a:schemeClr val="accent3"/>
                </a:solidFill>
                <a:latin typeface="Dubai" panose="020B0503030403030204" pitchFamily="34" charset="-78"/>
                <a:cs typeface="Dubai" panose="020B0503030403030204" pitchFamily="34" charset="-78"/>
              </a:defRPr>
            </a:lvl3pPr>
            <a:lvl4pPr marL="810067" indent="0" algn="ctr">
              <a:buNone/>
              <a:defRPr sz="2000">
                <a:solidFill>
                  <a:schemeClr val="accent3"/>
                </a:solidFill>
                <a:latin typeface="Dubai" panose="020B0503030403030204" pitchFamily="34" charset="-78"/>
                <a:cs typeface="Dubai" panose="020B0503030403030204" pitchFamily="34" charset="-78"/>
              </a:defRPr>
            </a:lvl4pPr>
            <a:lvl5pPr marL="1080089" indent="0" algn="ctr">
              <a:buNone/>
              <a:defRPr sz="2000">
                <a:solidFill>
                  <a:schemeClr val="accent3"/>
                </a:solidFill>
                <a:latin typeface="Dubai" panose="020B0503030403030204" pitchFamily="34" charset="-78"/>
                <a:cs typeface="Dubai" panose="020B0503030403030204" pitchFamily="34" charset="-78"/>
              </a:defRPr>
            </a:lvl5pPr>
          </a:lstStyle>
          <a:p>
            <a:pPr lvl="0" rtl="0"/>
            <a:r>
              <a:rPr lang="es-ES" noProof="1"/>
              <a:t>Haga clic para agregar un subtítulo</a:t>
            </a:r>
          </a:p>
        </p:txBody>
      </p:sp>
      <p:sp>
        <p:nvSpPr>
          <p:cNvPr id="98" name="Marcador de texto 97">
            <a:extLst>
              <a:ext uri="{FF2B5EF4-FFF2-40B4-BE49-F238E27FC236}">
                <a16:creationId xmlns:a16="http://schemas.microsoft.com/office/drawing/2014/main" id="{1C1B0F11-C1F4-4FB3-B174-204C1BD0B8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8648" y="32349246"/>
            <a:ext cx="16098727" cy="3984672"/>
          </a:xfrm>
        </p:spPr>
        <p:txBody>
          <a:bodyPr rtlCol="0" anchor="ctr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1pPr>
            <a:lvl2pPr marL="270022" indent="0" algn="l">
              <a:buNone/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2pPr>
            <a:lvl3pPr marL="540045" indent="0" algn="l">
              <a:buNone/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3pPr>
            <a:lvl4pPr marL="810067" indent="0" algn="l">
              <a:buNone/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4pPr>
            <a:lvl5pPr marL="1080089" indent="0" algn="l">
              <a:buNone/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5pPr>
          </a:lstStyle>
          <a:p>
            <a:pPr lvl="0" rtl="0"/>
            <a:r>
              <a:rPr lang="es-ES" noProof="1"/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1485854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itaciones para fiestas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Marcador de posición de imagen 104">
            <a:extLst>
              <a:ext uri="{FF2B5EF4-FFF2-40B4-BE49-F238E27FC236}">
                <a16:creationId xmlns:a16="http://schemas.microsoft.com/office/drawing/2014/main" id="{76428A9F-7CCE-4039-A27E-CEE9626CE53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" y="3"/>
            <a:ext cx="30275213" cy="42803763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  <p:sp>
        <p:nvSpPr>
          <p:cNvPr id="107" name="Título 106">
            <a:extLst>
              <a:ext uri="{FF2B5EF4-FFF2-40B4-BE49-F238E27FC236}">
                <a16:creationId xmlns:a16="http://schemas.microsoft.com/office/drawing/2014/main" id="{F9B90AF1-E594-45C0-90B8-D1BD7FA594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53860" y="5936745"/>
            <a:ext cx="21167487" cy="9554962"/>
          </a:xfrm>
        </p:spPr>
        <p:txBody>
          <a:bodyPr rtlCol="0">
            <a:noAutofit/>
          </a:bodyPr>
          <a:lstStyle>
            <a:lvl1pPr algn="ctr">
              <a:defRPr sz="4400" b="1">
                <a:latin typeface="Arial Black" panose="020B0A04020102020204" pitchFamily="34" charset="0"/>
              </a:defRPr>
            </a:lvl1pPr>
          </a:lstStyle>
          <a:p>
            <a:pPr rtl="0"/>
            <a:r>
              <a:rPr lang="es-ES" noProof="1"/>
              <a:t>HAGA CLIC PARA AGREGAR UN TÍTULO</a:t>
            </a:r>
          </a:p>
        </p:txBody>
      </p:sp>
      <p:sp>
        <p:nvSpPr>
          <p:cNvPr id="109" name="Marcador de texto 108">
            <a:extLst>
              <a:ext uri="{FF2B5EF4-FFF2-40B4-BE49-F238E27FC236}">
                <a16:creationId xmlns:a16="http://schemas.microsoft.com/office/drawing/2014/main" id="{98164C72-ADAE-44E5-859A-4C1EEA14DD8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22936" y="34819772"/>
            <a:ext cx="25229347" cy="2642856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270022" indent="0" algn="ctr">
              <a:buNone/>
              <a:defRPr sz="2000">
                <a:solidFill>
                  <a:schemeClr val="bg1"/>
                </a:solidFill>
              </a:defRPr>
            </a:lvl2pPr>
            <a:lvl3pPr marL="540045" indent="0" algn="ctr">
              <a:buNone/>
              <a:defRPr sz="2000">
                <a:solidFill>
                  <a:schemeClr val="bg1"/>
                </a:solidFill>
              </a:defRPr>
            </a:lvl3pPr>
            <a:lvl4pPr marL="810067" indent="0" algn="ctr">
              <a:buNone/>
              <a:defRPr sz="2000">
                <a:solidFill>
                  <a:schemeClr val="bg1"/>
                </a:solidFill>
              </a:defRPr>
            </a:lvl4pPr>
            <a:lvl5pPr marL="1080089" indent="0" algn="ctr">
              <a:buNone/>
              <a:defRPr sz="20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1"/>
              <a:t>Haga clic para agregar un subtítulo</a:t>
            </a:r>
          </a:p>
        </p:txBody>
      </p:sp>
    </p:spTree>
    <p:extLst>
      <p:ext uri="{BB962C8B-B14F-4D97-AF65-F5344CB8AC3E}">
        <p14:creationId xmlns:p14="http://schemas.microsoft.com/office/powerpoint/2010/main" val="283530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itaciones para fiestas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Marcador de posición de imagen 116">
            <a:extLst>
              <a:ext uri="{FF2B5EF4-FFF2-40B4-BE49-F238E27FC236}">
                <a16:creationId xmlns:a16="http://schemas.microsoft.com/office/drawing/2014/main" id="{FB7A3283-A0C9-4C73-B286-042DABA039F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0264725" cy="42802898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  <p:sp>
        <p:nvSpPr>
          <p:cNvPr id="118" name="Título 117">
            <a:extLst>
              <a:ext uri="{FF2B5EF4-FFF2-40B4-BE49-F238E27FC236}">
                <a16:creationId xmlns:a16="http://schemas.microsoft.com/office/drawing/2014/main" id="{290561BC-5534-4B3B-AB03-FBAD87E3F1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81422" y="6376182"/>
            <a:ext cx="16360771" cy="7651745"/>
          </a:xfrm>
        </p:spPr>
        <p:txBody>
          <a:bodyPr rtlCol="0">
            <a:noAutofit/>
          </a:bodyPr>
          <a:lstStyle>
            <a:lvl1pPr algn="ctr">
              <a:defRPr sz="3200" b="1">
                <a:solidFill>
                  <a:schemeClr val="accent5">
                    <a:lumMod val="20000"/>
                    <a:lumOff val="80000"/>
                  </a:schemeClr>
                </a:solidFill>
                <a:latin typeface="Corbel "/>
              </a:defRPr>
            </a:lvl1pPr>
          </a:lstStyle>
          <a:p>
            <a:pPr rtl="0"/>
            <a:r>
              <a:rPr lang="es-ES" noProof="1"/>
              <a:t>HAGA CLIC PARA AGREGAR UN TÍTULO</a:t>
            </a:r>
          </a:p>
        </p:txBody>
      </p:sp>
      <p:sp>
        <p:nvSpPr>
          <p:cNvPr id="120" name="Marcador de texto 119">
            <a:extLst>
              <a:ext uri="{FF2B5EF4-FFF2-40B4-BE49-F238E27FC236}">
                <a16:creationId xmlns:a16="http://schemas.microsoft.com/office/drawing/2014/main" id="{04845B24-5D87-4967-B32A-94ACB13A8C5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081418" y="2988510"/>
            <a:ext cx="16357806" cy="244323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  <a:lvl2pPr marL="270022" indent="0" algn="ctr">
              <a:buNone/>
              <a:defRPr>
                <a:latin typeface="Franklin Gothic Medium" panose="020B0603020102020204" pitchFamily="34" charset="0"/>
              </a:defRPr>
            </a:lvl2pPr>
            <a:lvl3pPr marL="540045" indent="0" algn="ctr">
              <a:buNone/>
              <a:defRPr>
                <a:latin typeface="Franklin Gothic Medium" panose="020B0603020102020204" pitchFamily="34" charset="0"/>
              </a:defRPr>
            </a:lvl3pPr>
            <a:lvl4pPr marL="810067" indent="0" algn="ctr">
              <a:buNone/>
              <a:defRPr>
                <a:latin typeface="Franklin Gothic Medium" panose="020B0603020102020204" pitchFamily="34" charset="0"/>
              </a:defRPr>
            </a:lvl4pPr>
            <a:lvl5pPr marL="1080089" indent="0" algn="ctr">
              <a:buNone/>
              <a:defRPr>
                <a:latin typeface="Franklin Gothic Medium" panose="020B0603020102020204" pitchFamily="34" charset="0"/>
              </a:defRPr>
            </a:lvl5pPr>
          </a:lstStyle>
          <a:p>
            <a:pPr lvl="0" rtl="0"/>
            <a:r>
              <a:rPr lang="es-ES" noProof="1"/>
              <a:t>HAGA CLIC PARA AGREGAR UN SUBTÍTULO</a:t>
            </a:r>
          </a:p>
        </p:txBody>
      </p:sp>
      <p:sp>
        <p:nvSpPr>
          <p:cNvPr id="122" name="Marcador de texto 121">
            <a:extLst>
              <a:ext uri="{FF2B5EF4-FFF2-40B4-BE49-F238E27FC236}">
                <a16:creationId xmlns:a16="http://schemas.microsoft.com/office/drawing/2014/main" id="{DF4533BC-A180-4E4E-A498-0484FFF5F7D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08951" y="28472813"/>
            <a:ext cx="24856083" cy="2880265"/>
          </a:xfrm>
        </p:spPr>
        <p:txBody>
          <a:bodyPr rtlCol="0">
            <a:noAutofit/>
          </a:bodyPr>
          <a:lstStyle>
            <a:lvl1pPr marL="0" indent="0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270022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540045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810067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1080089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 rtl="0"/>
            <a:r>
              <a:rPr lang="es-ES" noProof="1"/>
              <a:t>Haga clic para agregar un subtítulo</a:t>
            </a:r>
          </a:p>
        </p:txBody>
      </p:sp>
    </p:spTree>
    <p:extLst>
      <p:ext uri="{BB962C8B-B14F-4D97-AF65-F5344CB8AC3E}">
        <p14:creationId xmlns:p14="http://schemas.microsoft.com/office/powerpoint/2010/main" val="3439189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itaciones para fiestas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BDAEA04E-307A-48A8-98A5-59170D9B97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3" y="19080841"/>
            <a:ext cx="10155207" cy="4344702"/>
          </a:xfrm>
        </p:spPr>
        <p:txBody>
          <a:bodyPr rtlCol="0">
            <a:noAutofit/>
          </a:bodyPr>
          <a:lstStyle>
            <a:lvl1pPr algn="l">
              <a:defRPr sz="320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rtl="0"/>
            <a:r>
              <a:rPr lang="es-ES" noProof="1"/>
              <a:t>TÍTULO</a:t>
            </a:r>
          </a:p>
        </p:txBody>
      </p:sp>
      <p:sp>
        <p:nvSpPr>
          <p:cNvPr id="137" name="Marcador de posición de imagen 136">
            <a:extLst>
              <a:ext uri="{FF2B5EF4-FFF2-40B4-BE49-F238E27FC236}">
                <a16:creationId xmlns:a16="http://schemas.microsoft.com/office/drawing/2014/main" id="{761E78C0-627A-4EAE-B0B5-7E7C8ABFA42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23425672"/>
            <a:ext cx="16354263" cy="19347089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  <p:sp>
        <p:nvSpPr>
          <p:cNvPr id="135" name="Marcador de posición de imagen 134">
            <a:extLst>
              <a:ext uri="{FF2B5EF4-FFF2-40B4-BE49-F238E27FC236}">
                <a16:creationId xmlns:a16="http://schemas.microsoft.com/office/drawing/2014/main" id="{CAC3F758-6603-4A75-823E-C446ACDACE3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442214" y="-3"/>
            <a:ext cx="20886512" cy="25214111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  <p:sp>
        <p:nvSpPr>
          <p:cNvPr id="140" name="Marcador de texto 139">
            <a:extLst>
              <a:ext uri="{FF2B5EF4-FFF2-40B4-BE49-F238E27FC236}">
                <a16:creationId xmlns:a16="http://schemas.microsoft.com/office/drawing/2014/main" id="{64F8A6C6-865B-4B5C-AF48-A996D641428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354257" y="39078093"/>
            <a:ext cx="13920956" cy="3790435"/>
          </a:xfrm>
        </p:spPr>
        <p:txBody>
          <a:bodyPr rtlCol="0">
            <a:noAutofit/>
          </a:bodyPr>
          <a:lstStyle>
            <a:lvl1pPr marL="0" indent="0">
              <a:buNone/>
              <a:defRPr sz="320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defRPr>
            </a:lvl1pPr>
            <a:lvl2pPr marL="270022" indent="0">
              <a:buNone/>
              <a:defRPr sz="320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defRPr>
            </a:lvl2pPr>
            <a:lvl3pPr marL="540045" indent="0">
              <a:buNone/>
              <a:defRPr sz="320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defRPr>
            </a:lvl3pPr>
            <a:lvl4pPr marL="810067" indent="0">
              <a:buNone/>
              <a:defRPr sz="320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defRPr>
            </a:lvl4pPr>
            <a:lvl5pPr marL="1080089" indent="0">
              <a:buNone/>
              <a:defRPr sz="320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defRPr>
            </a:lvl5pPr>
          </a:lstStyle>
          <a:p>
            <a:pPr lvl="0" rtl="0"/>
            <a:r>
              <a:rPr lang="es-ES" noProof="1"/>
              <a:t>TÍTULO</a:t>
            </a:r>
          </a:p>
        </p:txBody>
      </p:sp>
    </p:spTree>
    <p:extLst>
      <p:ext uri="{BB962C8B-B14F-4D97-AF65-F5344CB8AC3E}">
        <p14:creationId xmlns:p14="http://schemas.microsoft.com/office/powerpoint/2010/main" val="1363825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2081424" y="2278915"/>
            <a:ext cx="26112370" cy="82734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1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2081424" y="11394516"/>
            <a:ext cx="26112370" cy="27158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1"/>
              <a:t>Haga clic para modificar los estilos de texto del patrón</a:t>
            </a:r>
          </a:p>
          <a:p>
            <a:pPr lvl="1" rtl="0"/>
            <a:r>
              <a:rPr lang="es-ES" noProof="1"/>
              <a:t>Segundo nivel</a:t>
            </a:r>
          </a:p>
          <a:p>
            <a:pPr lvl="2" rtl="0"/>
            <a:r>
              <a:rPr lang="es-ES" noProof="1"/>
              <a:t>Tercer nivel</a:t>
            </a:r>
          </a:p>
          <a:p>
            <a:pPr lvl="3" rtl="0"/>
            <a:r>
              <a:rPr lang="es-ES" noProof="1"/>
              <a:t>Cuarto nivel</a:t>
            </a:r>
          </a:p>
          <a:p>
            <a:pPr lvl="4" rtl="0"/>
            <a:r>
              <a:rPr lang="es-ES" noProof="1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2081418" y="39672762"/>
            <a:ext cx="6811924" cy="22789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3A6CF82-0B22-43BA-8B7B-ABFA4E41BE7E}" type="datetime1">
              <a:rPr lang="es-ES" noProof="1" smtClean="0"/>
              <a:t>27/08/2025</a:t>
            </a:fld>
            <a:endParaRPr lang="es-ES" noProof="1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0028667" y="39672762"/>
            <a:ext cx="10217885" cy="22789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1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21381871" y="39672762"/>
            <a:ext cx="6811924" cy="22789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72B0A9C-A3C4-4EC1-BC31-166A00DBCF8C}" type="slidenum">
              <a:rPr lang="es-ES" noProof="1" dirty="0" smtClean="0"/>
              <a:t>‹#›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3264633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686" r:id="rId11"/>
  </p:sldLayoutIdLst>
  <p:hf sldNum="0" hdr="0" ftr="0" dt="0"/>
  <p:txStyles>
    <p:titleStyle>
      <a:lvl1pPr algn="l" defTabSz="540045" rtl="0" eaLnBrk="1" latinLnBrk="0" hangingPunct="1">
        <a:lnSpc>
          <a:spcPct val="90000"/>
        </a:lnSpc>
        <a:spcBef>
          <a:spcPct val="0"/>
        </a:spcBef>
        <a:buNone/>
        <a:defRPr sz="2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011" indent="-135011" algn="l" defTabSz="540045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1pPr>
      <a:lvl2pPr marL="40503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675056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45078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21510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48512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755145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2025167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29519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1pPr>
      <a:lvl2pPr marL="27002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2pPr>
      <a:lvl3pPr marL="540045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3pPr>
      <a:lvl4pPr marL="810067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08008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35011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620134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1890156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16017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886E88CA-209E-4CC3-A1A7-4D0C5357B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2183" y="12222763"/>
            <a:ext cx="8706373" cy="1332403"/>
          </a:xfrm>
        </p:spPr>
        <p:txBody>
          <a:bodyPr rtlCol="0">
            <a:noAutofit/>
          </a:bodyPr>
          <a:lstStyle/>
          <a:p>
            <a:r>
              <a:rPr lang="es-ES_tradnl" sz="10000" b="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841x1189 mm</a:t>
            </a:r>
            <a:br>
              <a:rPr lang="es-ES_tradnl" sz="9600" b="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b="0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01E384B0-D75F-6B7B-34D7-905C60B62412}"/>
              </a:ext>
            </a:extLst>
          </p:cNvPr>
          <p:cNvSpPr/>
          <p:nvPr/>
        </p:nvSpPr>
        <p:spPr>
          <a:xfrm>
            <a:off x="10438557" y="38260533"/>
            <a:ext cx="9758926" cy="13857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41D7C76-CA96-3F8B-C0D9-004E38ADDB73}"/>
              </a:ext>
            </a:extLst>
          </p:cNvPr>
          <p:cNvSpPr txBox="1"/>
          <p:nvPr/>
        </p:nvSpPr>
        <p:spPr>
          <a:xfrm>
            <a:off x="1436363" y="3308448"/>
            <a:ext cx="1810610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es-ES_tradnl" sz="35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_tradnl" sz="3500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es-ES_tradnl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35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ES_tradnl" sz="35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_tradnl" sz="3500" dirty="0" err="1">
                <a:latin typeface="Arial" panose="020B0604020202020204" pitchFamily="34" charset="0"/>
                <a:cs typeface="Arial" panose="020B0604020202020204" pitchFamily="34" charset="0"/>
              </a:rPr>
              <a:t>Surname</a:t>
            </a:r>
            <a:r>
              <a:rPr lang="es-ES_tradnl" altLang="ja-JP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altLang="ja-JP" sz="22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(Arial, 35 Bold) Orientative </a:t>
            </a:r>
            <a:r>
              <a:rPr lang="es-ES_tradnl" altLang="ja-JP" sz="2200" dirty="0" err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endParaRPr lang="es-ES_tradnl" sz="22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4DE09A41-DAEA-4B50-D61E-6744F4EEA13F}"/>
              </a:ext>
            </a:extLst>
          </p:cNvPr>
          <p:cNvSpPr txBox="1"/>
          <p:nvPr/>
        </p:nvSpPr>
        <p:spPr>
          <a:xfrm>
            <a:off x="1487811" y="799233"/>
            <a:ext cx="14271523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5000" b="1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s-ES_tradnl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altLang="ja-JP" sz="4800" b="1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(Arial, 50 Bold) </a:t>
            </a:r>
          </a:p>
          <a:p>
            <a:pPr>
              <a:spcBef>
                <a:spcPct val="50000"/>
              </a:spcBef>
              <a:defRPr/>
            </a:pPr>
            <a:r>
              <a:rPr lang="es-ES_tradnl" altLang="ja-JP" sz="4800" i="1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Orientative </a:t>
            </a:r>
            <a:r>
              <a:rPr lang="es-ES_tradnl" altLang="ja-JP" sz="4800" i="1" dirty="0" err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endParaRPr lang="es-ES_tradnl" sz="48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C11AB2F-FCDF-D108-A1D3-1095F6BBE28F}"/>
              </a:ext>
            </a:extLst>
          </p:cNvPr>
          <p:cNvSpPr txBox="1"/>
          <p:nvPr/>
        </p:nvSpPr>
        <p:spPr>
          <a:xfrm>
            <a:off x="1436363" y="4756669"/>
            <a:ext cx="23217885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es-ES_tradnl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  <a:r>
              <a:rPr lang="es-ES_tradnl" sz="35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_tradnl" sz="3500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es-ES_tradnl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35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ES_tradnl" sz="35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_tradnl" sz="3500" dirty="0" err="1">
                <a:latin typeface="Arial" panose="020B0604020202020204" pitchFamily="34" charset="0"/>
                <a:cs typeface="Arial" panose="020B0604020202020204" pitchFamily="34" charset="0"/>
              </a:rPr>
              <a:t>Surname</a:t>
            </a:r>
            <a:r>
              <a:rPr lang="es-ES_tradnl" sz="3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_tradnl" sz="3500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es-ES_tradnl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35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ES_tradnl" sz="35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_tradnl" sz="3500" dirty="0" err="1">
                <a:latin typeface="Arial" panose="020B0604020202020204" pitchFamily="34" charset="0"/>
                <a:cs typeface="Arial" panose="020B0604020202020204" pitchFamily="34" charset="0"/>
              </a:rPr>
              <a:t>Surname</a:t>
            </a:r>
            <a:endParaRPr lang="es-ES_tradnl" altLang="ja-JP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s-ES_tradnl" altLang="ja-JP" sz="22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(Arial, 35 Bold) Orientative </a:t>
            </a:r>
            <a:r>
              <a:rPr lang="es-ES_tradnl" altLang="ja-JP" sz="2200" dirty="0" err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endParaRPr lang="es-ES_tradnl" sz="22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22B395CD-3FBE-6EF8-8FB1-2B560955BF39}"/>
              </a:ext>
            </a:extLst>
          </p:cNvPr>
          <p:cNvSpPr txBox="1"/>
          <p:nvPr/>
        </p:nvSpPr>
        <p:spPr>
          <a:xfrm>
            <a:off x="1487811" y="6036623"/>
            <a:ext cx="151597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400" dirty="0" err="1">
                <a:latin typeface="Arial" panose="020B0604020202020204" pitchFamily="34" charset="0"/>
                <a:cs typeface="Arial" panose="020B0604020202020204" pitchFamily="34" charset="0"/>
              </a:rPr>
              <a:t>Institution</a:t>
            </a:r>
            <a:r>
              <a:rPr lang="es-ES_tradnl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altLang="ja-JP" sz="24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(Arial, 20 Normal) </a:t>
            </a:r>
            <a:r>
              <a:rPr lang="es-ES_tradnl" altLang="ja-JP" sz="2400" i="1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Orientative </a:t>
            </a:r>
            <a:r>
              <a:rPr lang="es-ES_tradnl" altLang="ja-JP" sz="2400" i="1" dirty="0" err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endParaRPr lang="es-ES_tradnl" sz="24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DA1255CF-BBA6-BF54-52A9-ED78DBF4448C}"/>
              </a:ext>
            </a:extLst>
          </p:cNvPr>
          <p:cNvSpPr txBox="1"/>
          <p:nvPr/>
        </p:nvSpPr>
        <p:spPr>
          <a:xfrm>
            <a:off x="2040489" y="7414977"/>
            <a:ext cx="5718932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ES_tradnl" sz="35000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/>
                <a:cs typeface="Arial" panose="020B0604020202020204" pitchFamily="34" charset="0"/>
              </a:rPr>
              <a:t>A0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5353B65D-2357-CD9B-300E-F9537A2A17BC}"/>
              </a:ext>
            </a:extLst>
          </p:cNvPr>
          <p:cNvSpPr txBox="1"/>
          <p:nvPr/>
        </p:nvSpPr>
        <p:spPr>
          <a:xfrm>
            <a:off x="1487811" y="13491272"/>
            <a:ext cx="7640415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5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(POSTER TOTAL SIZE</a:t>
            </a:r>
            <a:r>
              <a:rPr lang="es-ES_tradnl" altLang="ja-JP" sz="5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ES_tradnl" sz="50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B9524B4D-B9C9-5C0E-A1E3-05C8D2F7E50E}"/>
              </a:ext>
            </a:extLst>
          </p:cNvPr>
          <p:cNvSpPr txBox="1"/>
          <p:nvPr/>
        </p:nvSpPr>
        <p:spPr>
          <a:xfrm>
            <a:off x="1732183" y="18300078"/>
            <a:ext cx="1157365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_tradnl" sz="12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</a:t>
            </a:r>
          </a:p>
          <a:p>
            <a:pPr>
              <a:defRPr/>
            </a:pPr>
            <a:r>
              <a:rPr lang="es-ES_tradnl" sz="12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COMPOSITION </a:t>
            </a:r>
          </a:p>
          <a:p>
            <a:pPr>
              <a:defRPr/>
            </a:pPr>
            <a:r>
              <a:rPr lang="es-ES_tradnl" sz="12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4F735B93-0E4E-0E6F-3A8B-4370FBC8C4B5}"/>
              </a:ext>
            </a:extLst>
          </p:cNvPr>
          <p:cNvSpPr txBox="1"/>
          <p:nvPr/>
        </p:nvSpPr>
        <p:spPr>
          <a:xfrm>
            <a:off x="1732183" y="23605020"/>
            <a:ext cx="933501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10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841x897 mm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5357A197-46F8-0C94-69D9-34B9AA124E75}"/>
              </a:ext>
            </a:extLst>
          </p:cNvPr>
          <p:cNvSpPr txBox="1"/>
          <p:nvPr/>
        </p:nvSpPr>
        <p:spPr>
          <a:xfrm>
            <a:off x="1732183" y="25180591"/>
            <a:ext cx="902069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5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_tradnl" altLang="ja-JP" sz="5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VERTICAL ORIENTATION)</a:t>
            </a:r>
            <a:endParaRPr lang="es-ES_tradnl" sz="50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5CB88990-1727-CC91-1238-23B213387DC3}"/>
              </a:ext>
            </a:extLst>
          </p:cNvPr>
          <p:cNvSpPr txBox="1"/>
          <p:nvPr/>
        </p:nvSpPr>
        <p:spPr>
          <a:xfrm rot="10800000" flipV="1">
            <a:off x="22806638" y="2196728"/>
            <a:ext cx="5103266" cy="170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5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pitchFamily="68" charset="-128"/>
                <a:cs typeface="Arial" panose="020B0604020202020204" pitchFamily="34" charset="0"/>
              </a:rPr>
              <a:t>Free </a:t>
            </a:r>
            <a:r>
              <a:rPr kumimoji="0" lang="es-ES_tradnl" sz="35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pitchFamily="68" charset="-128"/>
                <a:cs typeface="Arial" panose="020B0604020202020204" pitchFamily="34" charset="0"/>
              </a:rPr>
              <a:t>space</a:t>
            </a:r>
            <a:r>
              <a:rPr kumimoji="0" lang="es-ES_tradnl" sz="35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pitchFamily="68" charset="-128"/>
                <a:cs typeface="Arial" panose="020B0604020202020204" pitchFamily="34" charset="0"/>
              </a:rPr>
              <a:t> </a:t>
            </a:r>
            <a:r>
              <a:rPr kumimoji="0" lang="es-ES_tradnl" sz="35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pitchFamily="68" charset="-128"/>
                <a:cs typeface="Arial" panose="020B0604020202020204" pitchFamily="34" charset="0"/>
              </a:rPr>
              <a:t>for</a:t>
            </a:r>
            <a:r>
              <a:rPr kumimoji="0" lang="es-ES_tradnl" sz="35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pitchFamily="68" charset="-128"/>
                <a:cs typeface="Arial" panose="020B0604020202020204" pitchFamily="34" charset="0"/>
              </a:rPr>
              <a:t> </a:t>
            </a:r>
            <a:r>
              <a:rPr kumimoji="0" lang="es-ES_tradnl" sz="35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pitchFamily="68" charset="-128"/>
                <a:cs typeface="Arial" panose="020B0604020202020204" pitchFamily="34" charset="0"/>
              </a:rPr>
              <a:t>the</a:t>
            </a:r>
            <a:r>
              <a:rPr kumimoji="0" lang="es-ES_tradnl" sz="35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pitchFamily="68" charset="-128"/>
                <a:cs typeface="Arial" panose="020B0604020202020204" pitchFamily="34" charset="0"/>
              </a:rPr>
              <a:t> centre(s) logo(s) </a:t>
            </a:r>
            <a:r>
              <a:rPr kumimoji="0" lang="es-ES_tradnl" sz="35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pitchFamily="68" charset="-128"/>
                <a:cs typeface="Arial" panose="020B0604020202020204" pitchFamily="34" charset="0"/>
              </a:rPr>
              <a:t>presenting</a:t>
            </a:r>
            <a:r>
              <a:rPr kumimoji="0" lang="es-ES_tradnl" sz="35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pitchFamily="68" charset="-128"/>
                <a:cs typeface="Arial" panose="020B0604020202020204" pitchFamily="34" charset="0"/>
              </a:rPr>
              <a:t> </a:t>
            </a:r>
            <a:r>
              <a:rPr kumimoji="0" lang="es-ES_tradnl" sz="35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pitchFamily="68" charset="-128"/>
                <a:cs typeface="Arial" panose="020B0604020202020204" pitchFamily="34" charset="0"/>
              </a:rPr>
              <a:t>the</a:t>
            </a:r>
            <a:r>
              <a:rPr kumimoji="0" lang="es-ES_tradnl" sz="35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pitchFamily="68" charset="-128"/>
                <a:cs typeface="Arial" panose="020B0604020202020204" pitchFamily="34" charset="0"/>
              </a:rPr>
              <a:t> poster</a:t>
            </a:r>
          </a:p>
        </p:txBody>
      </p:sp>
    </p:spTree>
    <p:extLst>
      <p:ext uri="{BB962C8B-B14F-4D97-AF65-F5344CB8AC3E}">
        <p14:creationId xmlns:p14="http://schemas.microsoft.com/office/powerpoint/2010/main" val="10257117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a oficina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3063682_TF00626577" id="{02155C55-0C1B-451A-BEF0-4675DBE72799}" vid="{E056F8AC-82B5-4252-9391-BC227B3730C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Invitaciones y felicitaciones navideñas en Instagram Vertical</Template>
  <TotalTime>2949</TotalTime>
  <Words>86</Words>
  <Application>Microsoft Office PowerPoint</Application>
  <PresentationFormat>Custom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1" baseType="lpstr">
      <vt:lpstr>PMingLiU-ExtB</vt:lpstr>
      <vt:lpstr>Arial</vt:lpstr>
      <vt:lpstr>Arial Black</vt:lpstr>
      <vt:lpstr>Calibri</vt:lpstr>
      <vt:lpstr>Calibri Light</vt:lpstr>
      <vt:lpstr>Candara</vt:lpstr>
      <vt:lpstr>Corbel </vt:lpstr>
      <vt:lpstr>Dubai</vt:lpstr>
      <vt:lpstr>Franklin Gothic Medium</vt:lpstr>
      <vt:lpstr>Lucida Sans Unicode</vt:lpstr>
      <vt:lpstr>Open Sans</vt:lpstr>
      <vt:lpstr>Segoe UI</vt:lpstr>
      <vt:lpstr>TH SarabunPSK</vt:lpstr>
      <vt:lpstr>Verdana Pro Cond Light</vt:lpstr>
      <vt:lpstr>YACgEQNAr7w 0</vt:lpstr>
      <vt:lpstr>YACgEQY10lw 0</vt:lpstr>
      <vt:lpstr>YACgESm-6i0 0</vt:lpstr>
      <vt:lpstr>YACgEYmuCJE 0</vt:lpstr>
      <vt:lpstr>YACgEZulLoA 0</vt:lpstr>
      <vt:lpstr>Tema de la oficina</vt:lpstr>
      <vt:lpstr>841x1189 mm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841x1189 mm</dc:title>
  <dc:creator>Clara García Pascual</dc:creator>
  <cp:lastModifiedBy>Eleni Mylona</cp:lastModifiedBy>
  <cp:revision>5</cp:revision>
  <dcterms:created xsi:type="dcterms:W3CDTF">2022-05-24T11:58:03Z</dcterms:created>
  <dcterms:modified xsi:type="dcterms:W3CDTF">2025-08-27T06:46:09Z</dcterms:modified>
</cp:coreProperties>
</file>