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1"/>
  </p:sldMasterIdLst>
  <p:notesMasterIdLst>
    <p:notesMasterId r:id="rId5"/>
  </p:notesMasterIdLst>
  <p:handoutMasterIdLst>
    <p:handoutMasterId r:id="rId6"/>
  </p:handoutMasterIdLst>
  <p:sldIdLst>
    <p:sldId id="265" r:id="rId2"/>
    <p:sldId id="268" r:id="rId3"/>
    <p:sldId id="267" r:id="rId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1A1"/>
    <a:srgbClr val="00B3A0"/>
    <a:srgbClr val="FFF2D3"/>
    <a:srgbClr val="AE8D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4"/>
    <p:restoredTop sz="96405"/>
  </p:normalViewPr>
  <p:slideViewPr>
    <p:cSldViewPr snapToGrid="0" snapToObjects="1" showGuides="1">
      <p:cViewPr varScale="1">
        <p:scale>
          <a:sx n="64" d="100"/>
          <a:sy n="64" d="100"/>
        </p:scale>
        <p:origin x="82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45" d="100"/>
          <a:sy n="145" d="100"/>
        </p:scale>
        <p:origin x="275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A95D1B-F158-27F9-41CC-2DEEF8E186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E05CEF-D3CD-C581-BE70-8804B5A2EF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CEA39-389C-2A49-898E-DE636201F7EC}" type="datetimeFigureOut">
              <a:rPr lang="en-RO" smtClean="0"/>
              <a:t>08/27/2025</a:t>
            </a:fld>
            <a:endParaRPr lang="en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F4D3E-EF18-67E4-448F-60B8741F03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45AA4-9DE6-60A4-4417-91247094F4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3633C-E08B-7744-81E0-2620EB9C6E61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6705217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36F54-0201-5546-AAA9-1978A9AC47F4}" type="datetimeFigureOut">
              <a:rPr lang="en-RO" smtClean="0"/>
              <a:t>08/27/2025</a:t>
            </a:fld>
            <a:endParaRPr lang="en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AD93C-9E63-3A4A-A5BA-DBB6C085142C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00998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546DD-CCD4-9083-AC69-CAC790385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2800" b="1" i="0">
                <a:solidFill>
                  <a:srgbClr val="0551A1"/>
                </a:solidFill>
                <a:latin typeface="Montserrat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R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3BFA4-6AF7-398F-3D82-CDC316DE6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>
                <a:solidFill>
                  <a:srgbClr val="00B3A0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R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96CA6-B4DF-609B-9AED-55789BC3C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31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FE5F76BF-3F15-C140-8F28-4DAF1B85156C}" type="slidenum">
              <a:rPr lang="en-RO" smtClean="0"/>
              <a:pPr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09585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6F36C-8294-00DF-3765-E6351A07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964"/>
            <a:ext cx="10515600" cy="37872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rgbClr val="0551A1"/>
                </a:solidFill>
                <a:latin typeface="Montserrat" pitchFamily="2" charset="77"/>
              </a:defRPr>
            </a:lvl1pPr>
          </a:lstStyle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96EA6-A0A5-F83B-AE15-B18A6A8C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1800" b="0" i="0">
                <a:solidFill>
                  <a:srgbClr val="0551A1"/>
                </a:solidFill>
                <a:latin typeface="Montserrat" pitchFamily="2" charset="77"/>
              </a:defRPr>
            </a:lvl1pPr>
            <a:lvl2pPr>
              <a:defRPr sz="1800" b="0" i="0">
                <a:solidFill>
                  <a:srgbClr val="0551A1"/>
                </a:solidFill>
                <a:latin typeface="Montserrat" pitchFamily="2" charset="77"/>
              </a:defRPr>
            </a:lvl2pPr>
            <a:lvl3pPr>
              <a:defRPr sz="1800" b="0" i="0">
                <a:solidFill>
                  <a:srgbClr val="0551A1"/>
                </a:solidFill>
                <a:latin typeface="Montserrat" pitchFamily="2" charset="77"/>
              </a:defRPr>
            </a:lvl3pPr>
            <a:lvl4pPr>
              <a:defRPr sz="1800" b="0" i="0">
                <a:solidFill>
                  <a:srgbClr val="0551A1"/>
                </a:solidFill>
                <a:latin typeface="Montserrat" pitchFamily="2" charset="77"/>
              </a:defRPr>
            </a:lvl4pPr>
            <a:lvl5pPr>
              <a:defRPr sz="1800" b="0" i="0">
                <a:solidFill>
                  <a:srgbClr val="0551A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O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334735-3A5E-A8D6-9C2E-03A335D2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31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FE5F76BF-3F15-C140-8F28-4DAF1B85156C}" type="slidenum">
              <a:rPr lang="en-RO" smtClean="0"/>
              <a:pPr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6421977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B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5F2D-8E9C-DFB0-2010-41D69F137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R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E6244-A80B-75B5-413A-4CDE28167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solidFill>
                  <a:schemeClr val="bg1">
                    <a:lumMod val="95000"/>
                  </a:schemeClr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31E848-1CEE-7D92-C6FE-5DA38D88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31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FE5F76BF-3F15-C140-8F28-4DAF1B85156C}" type="slidenum">
              <a:rPr lang="en-RO" smtClean="0"/>
              <a:pPr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5096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FF2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D1DEF-6591-6A07-75BA-37DDBCD25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74035"/>
            <a:ext cx="10515600" cy="716653"/>
          </a:xfrm>
          <a:prstGeom prst="rect">
            <a:avLst/>
          </a:prstGeom>
        </p:spPr>
        <p:txBody>
          <a:bodyPr/>
          <a:lstStyle>
            <a:lvl1pPr>
              <a:defRPr sz="2800" b="1" i="0">
                <a:solidFill>
                  <a:srgbClr val="0551A1"/>
                </a:solidFill>
                <a:latin typeface="Montserrat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R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34BCA-A9EB-B28F-0AB5-705D1DCE4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 i="0">
                <a:solidFill>
                  <a:srgbClr val="00B3A0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738C0-F497-96B3-F548-23AEB6C3D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1pPr>
            <a:lvl2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2pPr>
            <a:lvl3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3pPr>
            <a:lvl4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4pPr>
            <a:lvl5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O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9756B-98A3-BC8C-0826-8D92694C2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 i="0">
                <a:solidFill>
                  <a:srgbClr val="00B3A0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6BC6B-C172-23ED-CF7D-4AAF646F1D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1pPr>
            <a:lvl2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2pPr>
            <a:lvl3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3pPr>
            <a:lvl4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4pPr>
            <a:lvl5pPr>
              <a:defRPr sz="1600" b="1" i="0">
                <a:solidFill>
                  <a:srgbClr val="0551A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8DA3421-A50B-FD74-91F8-F098B4D9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31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FE5F76BF-3F15-C140-8F28-4DAF1B85156C}" type="slidenum">
              <a:rPr lang="en-RO" smtClean="0"/>
              <a:pPr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43126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3DAB-66E3-0B04-1DEC-D5CD9428A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304"/>
            <a:ext cx="10515600" cy="597384"/>
          </a:xfrm>
          <a:prstGeom prst="rect">
            <a:avLst/>
          </a:prstGeom>
        </p:spPr>
        <p:txBody>
          <a:bodyPr/>
          <a:lstStyle>
            <a:lvl1pPr>
              <a:defRPr sz="3200" b="1" i="0">
                <a:solidFill>
                  <a:srgbClr val="00B3A0"/>
                </a:solidFill>
                <a:latin typeface="Montserrat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R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17A6F-48C4-A534-5D0B-A4D53303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31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FE5F76BF-3F15-C140-8F28-4DAF1B85156C}" type="slidenum">
              <a:rPr lang="en-RO" smtClean="0"/>
              <a:pPr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12959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E028FC-A3D2-34BF-1842-C9750CA0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7313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FE5F76BF-3F15-C140-8F28-4DAF1B85156C}" type="slidenum">
              <a:rPr lang="en-RO" smtClean="0"/>
              <a:pPr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96741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931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5" r:id="rId4"/>
    <p:sldLayoutId id="2147483676" r:id="rId5"/>
    <p:sldLayoutId id="214748367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1C6758-FCFC-A617-125D-A3664336E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870" y="6432568"/>
            <a:ext cx="724260" cy="1612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1B7C18-38AF-0A54-71FA-8C6010A03344}"/>
              </a:ext>
            </a:extLst>
          </p:cNvPr>
          <p:cNvSpPr txBox="1"/>
          <p:nvPr/>
        </p:nvSpPr>
        <p:spPr>
          <a:xfrm>
            <a:off x="1656079" y="2587769"/>
            <a:ext cx="8879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551A1"/>
                </a:solidFill>
                <a:latin typeface="Montserrat" pitchFamily="2" charset="77"/>
              </a:rPr>
              <a:t>P</a:t>
            </a:r>
            <a:r>
              <a:rPr lang="en-RO" sz="2400" b="1" dirty="0">
                <a:solidFill>
                  <a:srgbClr val="0551A1"/>
                </a:solidFill>
                <a:latin typeface="Montserrat" pitchFamily="2" charset="77"/>
              </a:rPr>
              <a:t>resentation </a:t>
            </a:r>
            <a:r>
              <a:rPr lang="en-US" sz="2400" b="1" dirty="0">
                <a:solidFill>
                  <a:srgbClr val="0551A1"/>
                </a:solidFill>
                <a:latin typeface="Montserrat" pitchFamily="2" charset="77"/>
              </a:rPr>
              <a:t>T</a:t>
            </a:r>
            <a:r>
              <a:rPr lang="en-RO" sz="2400" b="1" dirty="0">
                <a:solidFill>
                  <a:srgbClr val="0551A1"/>
                </a:solidFill>
                <a:latin typeface="Montserrat" pitchFamily="2" charset="77"/>
              </a:rPr>
              <a:t>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09BFAE-391D-E328-E3DF-FE6EDD57F74A}"/>
              </a:ext>
            </a:extLst>
          </p:cNvPr>
          <p:cNvSpPr txBox="1"/>
          <p:nvPr/>
        </p:nvSpPr>
        <p:spPr>
          <a:xfrm>
            <a:off x="505838" y="311285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551A1"/>
                </a:solidFill>
                <a:latin typeface="Montserrat" panose="00000500000000000000" pitchFamily="2" charset="0"/>
              </a:rPr>
              <a:t>University Logo(s)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0D0D41-E595-7FE8-1C3D-F3058AEFEF43}"/>
              </a:ext>
            </a:extLst>
          </p:cNvPr>
          <p:cNvSpPr txBox="1"/>
          <p:nvPr/>
        </p:nvSpPr>
        <p:spPr>
          <a:xfrm>
            <a:off x="1652831" y="3265464"/>
            <a:ext cx="8879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551A1"/>
                </a:solidFill>
                <a:latin typeface="Montserrat" pitchFamily="2" charset="77"/>
              </a:rPr>
              <a:t>Author(s) and Affiliation(s)</a:t>
            </a:r>
            <a:endParaRPr lang="en-RO" sz="2400" dirty="0">
              <a:solidFill>
                <a:srgbClr val="0551A1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6256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F953B9-3DBF-57A5-7F8B-019E84BFB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Oral Presentation </a:t>
            </a:r>
            <a:r>
              <a:rPr lang="en-US" dirty="0" err="1"/>
              <a:t>Guildelines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2CEB7-FCC5-D7AA-D15D-D504A46EF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Oral presentations last </a:t>
            </a:r>
            <a:r>
              <a:rPr lang="en-US" i="1" dirty="0"/>
              <a:t>15 minutes total</a:t>
            </a:r>
            <a:r>
              <a:rPr lang="en-US" dirty="0"/>
              <a:t> (i.e., 10 minutes presentation and 5 minutes Questions &amp; Answers).</a:t>
            </a:r>
          </a:p>
          <a:p>
            <a:pPr lvl="0"/>
            <a:r>
              <a:rPr lang="en-US" dirty="0"/>
              <a:t>Presentation files may only be submitted in a </a:t>
            </a:r>
            <a:r>
              <a:rPr lang="en-US" i="1" dirty="0"/>
              <a:t>PowerPoint</a:t>
            </a:r>
            <a:r>
              <a:rPr lang="en-US" dirty="0"/>
              <a:t> or </a:t>
            </a:r>
            <a:r>
              <a:rPr lang="en-US" i="1" dirty="0"/>
              <a:t>PDF</a:t>
            </a:r>
            <a:r>
              <a:rPr lang="en-US" dirty="0"/>
              <a:t> format.</a:t>
            </a:r>
          </a:p>
          <a:p>
            <a:pPr lvl="0"/>
            <a:r>
              <a:rPr lang="en-US" dirty="0"/>
              <a:t>Each presenting author in an oral presentation must </a:t>
            </a:r>
            <a:r>
              <a:rPr lang="en-US" i="1" dirty="0"/>
              <a:t>upload the presentation file</a:t>
            </a:r>
            <a:r>
              <a:rPr lang="en-US" dirty="0"/>
              <a:t> in the designated </a:t>
            </a:r>
            <a:r>
              <a:rPr lang="en-US" i="1" dirty="0"/>
              <a:t>“File Upload-Download” folder</a:t>
            </a:r>
            <a:r>
              <a:rPr lang="en-US" dirty="0"/>
              <a:t> in the </a:t>
            </a:r>
            <a:r>
              <a:rPr lang="en-US" i="1" dirty="0"/>
              <a:t>INCORCP 2025 </a:t>
            </a:r>
            <a:r>
              <a:rPr lang="en-US" i="1" dirty="0" err="1"/>
              <a:t>padlet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Presentation file must be uploaded </a:t>
            </a:r>
            <a:r>
              <a:rPr lang="en-US" i="1" dirty="0"/>
              <a:t>no later than one hour</a:t>
            </a:r>
            <a:r>
              <a:rPr lang="en-US" b="1" dirty="0"/>
              <a:t> </a:t>
            </a:r>
            <a:r>
              <a:rPr lang="en-US" dirty="0"/>
              <a:t>prior to the actual presentation.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519A2-37A3-6783-00CD-D4638B065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76BF-3F15-C140-8F28-4DAF1B85156C}" type="slidenum">
              <a:rPr lang="en-RO" smtClean="0"/>
              <a:pPr/>
              <a:t>2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77094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96EE3-4A3F-762A-EF16-E3963131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44145-4F5C-687C-8939-6C1631EA8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824084-027B-D1CD-6247-9308DF676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1230" y="6544328"/>
            <a:ext cx="724260" cy="1612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0B3703-A24F-EC0C-B414-A608349CD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28" y="151113"/>
            <a:ext cx="2580524" cy="63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5091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98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Montserrat</vt:lpstr>
      <vt:lpstr>Custom Design</vt:lpstr>
      <vt:lpstr>PowerPoint Presentation</vt:lpstr>
      <vt:lpstr>Oral Presentation Guildelines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Bogye</dc:creator>
  <cp:lastModifiedBy>Eleni Mylona</cp:lastModifiedBy>
  <cp:revision>17</cp:revision>
  <dcterms:created xsi:type="dcterms:W3CDTF">2021-01-21T06:56:30Z</dcterms:created>
  <dcterms:modified xsi:type="dcterms:W3CDTF">2025-08-27T13:41:32Z</dcterms:modified>
</cp:coreProperties>
</file>