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30275213" cy="42803763"/>
  <p:notesSz cx="6858000" cy="9144000"/>
  <p:defaultTextStyle>
    <a:defPPr rtl="0">
      <a:defRPr lang="x-none"/>
    </a:defPPr>
    <a:lvl1pPr marL="0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1pPr>
    <a:lvl2pPr marL="2812191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2pPr>
    <a:lvl3pPr marL="5624383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3pPr>
    <a:lvl4pPr marL="8436574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4pPr>
    <a:lvl5pPr marL="11248766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5pPr>
    <a:lvl6pPr marL="14060957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6pPr>
    <a:lvl7pPr marL="16873149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7pPr>
    <a:lvl8pPr marL="19685340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8pPr>
    <a:lvl9pPr marL="22497532" algn="l" defTabSz="2812191" rtl="0" eaLnBrk="1" latinLnBrk="0" hangingPunct="1">
      <a:defRPr sz="110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C4EF"/>
    <a:srgbClr val="0CB3A0"/>
    <a:srgbClr val="BE9E55"/>
    <a:srgbClr val="050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07841-C894-DF41-8D50-EA5BD797752F}" v="14" dt="2024-12-10T17:09:01.510"/>
    <p1510:client id="{3522B469-F1B0-1188-F7DF-CF7C18FE854C}" v="42" dt="2024-12-12T08:38:00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3481"/>
        <p:guide pos="9535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i Mylona" userId="S::emylona@tuc.gr::f776f075-6d76-45b8-bd16-c63884b46a05" providerId="AD" clId="Web-{3522B469-F1B0-1188-F7DF-CF7C18FE854C}"/>
    <pc:docChg chg="modSld">
      <pc:chgData name="Eleni Mylona" userId="S::emylona@tuc.gr::f776f075-6d76-45b8-bd16-c63884b46a05" providerId="AD" clId="Web-{3522B469-F1B0-1188-F7DF-CF7C18FE854C}" dt="2024-12-12T08:37:58.470" v="16" actId="20577"/>
      <pc:docMkLst>
        <pc:docMk/>
      </pc:docMkLst>
      <pc:sldChg chg="modSp">
        <pc:chgData name="Eleni Mylona" userId="S::emylona@tuc.gr::f776f075-6d76-45b8-bd16-c63884b46a05" providerId="AD" clId="Web-{3522B469-F1B0-1188-F7DF-CF7C18FE854C}" dt="2024-12-12T08:37:58.470" v="16" actId="20577"/>
        <pc:sldMkLst>
          <pc:docMk/>
          <pc:sldMk cId="1025711772" sldId="296"/>
        </pc:sldMkLst>
        <pc:spChg chg="mod">
          <ac:chgData name="Eleni Mylona" userId="S::emylona@tuc.gr::f776f075-6d76-45b8-bd16-c63884b46a05" providerId="AD" clId="Web-{3522B469-F1B0-1188-F7DF-CF7C18FE854C}" dt="2024-12-12T08:37:34.796" v="10" actId="20577"/>
          <ac:spMkLst>
            <pc:docMk/>
            <pc:sldMk cId="1025711772" sldId="296"/>
            <ac:spMk id="24" creationId="{341D7C76-CA96-3F8B-C0D9-004E38ADDB73}"/>
          </ac:spMkLst>
        </pc:spChg>
        <pc:spChg chg="mod">
          <ac:chgData name="Eleni Mylona" userId="S::emylona@tuc.gr::f776f075-6d76-45b8-bd16-c63884b46a05" providerId="AD" clId="Web-{3522B469-F1B0-1188-F7DF-CF7C18FE854C}" dt="2024-12-12T08:37:10.295" v="0" actId="20577"/>
          <ac:spMkLst>
            <pc:docMk/>
            <pc:sldMk cId="1025711772" sldId="296"/>
            <ac:spMk id="26" creationId="{4DE09A41-DAEA-4B50-D61E-6744F4EEA13F}"/>
          </ac:spMkLst>
        </pc:spChg>
        <pc:spChg chg="mod">
          <ac:chgData name="Eleni Mylona" userId="S::emylona@tuc.gr::f776f075-6d76-45b8-bd16-c63884b46a05" providerId="AD" clId="Web-{3522B469-F1B0-1188-F7DF-CF7C18FE854C}" dt="2024-12-12T08:37:49.579" v="14" actId="20577"/>
          <ac:spMkLst>
            <pc:docMk/>
            <pc:sldMk cId="1025711772" sldId="296"/>
            <ac:spMk id="28" creationId="{EC11AB2F-FCDF-D108-A1D3-1095F6BBE28F}"/>
          </ac:spMkLst>
        </pc:spChg>
        <pc:spChg chg="mod">
          <ac:chgData name="Eleni Mylona" userId="S::emylona@tuc.gr::f776f075-6d76-45b8-bd16-c63884b46a05" providerId="AD" clId="Web-{3522B469-F1B0-1188-F7DF-CF7C18FE854C}" dt="2024-12-12T08:37:58.470" v="16" actId="20577"/>
          <ac:spMkLst>
            <pc:docMk/>
            <pc:sldMk cId="1025711772" sldId="296"/>
            <ac:spMk id="30" creationId="{22B395CD-3FBE-6EF8-8FB1-2B560955BF39}"/>
          </ac:spMkLst>
        </pc:spChg>
      </pc:sldChg>
    </pc:docChg>
  </pc:docChgLst>
  <pc:docChgLst>
    <pc:chgData name="Eleni Mylona" userId="S::emylona@tuc.gr::f776f075-6d76-45b8-bd16-c63884b46a05" providerId="AD" clId="Web-{2FE07841-C894-DF41-8D50-EA5BD797752F}"/>
    <pc:docChg chg="modSld">
      <pc:chgData name="Eleni Mylona" userId="S::emylona@tuc.gr::f776f075-6d76-45b8-bd16-c63884b46a05" providerId="AD" clId="Web-{2FE07841-C894-DF41-8D50-EA5BD797752F}" dt="2024-12-10T17:09:01.510" v="13" actId="14100"/>
      <pc:docMkLst>
        <pc:docMk/>
      </pc:docMkLst>
      <pc:sldChg chg="modSp">
        <pc:chgData name="Eleni Mylona" userId="S::emylona@tuc.gr::f776f075-6d76-45b8-bd16-c63884b46a05" providerId="AD" clId="Web-{2FE07841-C894-DF41-8D50-EA5BD797752F}" dt="2024-12-10T17:09:01.510" v="13" actId="14100"/>
        <pc:sldMkLst>
          <pc:docMk/>
          <pc:sldMk cId="1025711772" sldId="296"/>
        </pc:sldMkLst>
        <pc:spChg chg="mod">
          <ac:chgData name="Eleni Mylona" userId="S::emylona@tuc.gr::f776f075-6d76-45b8-bd16-c63884b46a05" providerId="AD" clId="Web-{2FE07841-C894-DF41-8D50-EA5BD797752F}" dt="2024-12-10T17:08:33.697" v="0"/>
          <ac:spMkLst>
            <pc:docMk/>
            <pc:sldMk cId="1025711772" sldId="296"/>
            <ac:spMk id="3" creationId="{886E88CA-209E-4CC3-A1A7-4D0C5357B8C0}"/>
          </ac:spMkLst>
        </pc:spChg>
        <pc:spChg chg="mod">
          <ac:chgData name="Eleni Mylona" userId="S::emylona@tuc.gr::f776f075-6d76-45b8-bd16-c63884b46a05" providerId="AD" clId="Web-{2FE07841-C894-DF41-8D50-EA5BD797752F}" dt="2024-12-10T17:08:33.697" v="1"/>
          <ac:spMkLst>
            <pc:docMk/>
            <pc:sldMk cId="1025711772" sldId="296"/>
            <ac:spMk id="21" creationId="{01E384B0-D75F-6B7B-34D7-905C60B62412}"/>
          </ac:spMkLst>
        </pc:spChg>
        <pc:spChg chg="mod">
          <ac:chgData name="Eleni Mylona" userId="S::emylona@tuc.gr::f776f075-6d76-45b8-bd16-c63884b46a05" providerId="AD" clId="Web-{2FE07841-C894-DF41-8D50-EA5BD797752F}" dt="2024-12-10T17:08:33.697" v="2"/>
          <ac:spMkLst>
            <pc:docMk/>
            <pc:sldMk cId="1025711772" sldId="296"/>
            <ac:spMk id="24" creationId="{341D7C76-CA96-3F8B-C0D9-004E38ADDB73}"/>
          </ac:spMkLst>
        </pc:spChg>
        <pc:spChg chg="mod">
          <ac:chgData name="Eleni Mylona" userId="S::emylona@tuc.gr::f776f075-6d76-45b8-bd16-c63884b46a05" providerId="AD" clId="Web-{2FE07841-C894-DF41-8D50-EA5BD797752F}" dt="2024-12-10T17:08:33.697" v="3"/>
          <ac:spMkLst>
            <pc:docMk/>
            <pc:sldMk cId="1025711772" sldId="296"/>
            <ac:spMk id="26" creationId="{4DE09A41-DAEA-4B50-D61E-6744F4EEA13F}"/>
          </ac:spMkLst>
        </pc:spChg>
        <pc:spChg chg="mod">
          <ac:chgData name="Eleni Mylona" userId="S::emylona@tuc.gr::f776f075-6d76-45b8-bd16-c63884b46a05" providerId="AD" clId="Web-{2FE07841-C894-DF41-8D50-EA5BD797752F}" dt="2024-12-10T17:08:33.713" v="4"/>
          <ac:spMkLst>
            <pc:docMk/>
            <pc:sldMk cId="1025711772" sldId="296"/>
            <ac:spMk id="28" creationId="{EC11AB2F-FCDF-D108-A1D3-1095F6BBE28F}"/>
          </ac:spMkLst>
        </pc:spChg>
        <pc:spChg chg="mod">
          <ac:chgData name="Eleni Mylona" userId="S::emylona@tuc.gr::f776f075-6d76-45b8-bd16-c63884b46a05" providerId="AD" clId="Web-{2FE07841-C894-DF41-8D50-EA5BD797752F}" dt="2024-12-10T17:08:33.713" v="5"/>
          <ac:spMkLst>
            <pc:docMk/>
            <pc:sldMk cId="1025711772" sldId="296"/>
            <ac:spMk id="30" creationId="{22B395CD-3FBE-6EF8-8FB1-2B560955BF39}"/>
          </ac:spMkLst>
        </pc:spChg>
        <pc:spChg chg="mod">
          <ac:chgData name="Eleni Mylona" userId="S::emylona@tuc.gr::f776f075-6d76-45b8-bd16-c63884b46a05" providerId="AD" clId="Web-{2FE07841-C894-DF41-8D50-EA5BD797752F}" dt="2024-12-10T17:09:01.510" v="13" actId="14100"/>
          <ac:spMkLst>
            <pc:docMk/>
            <pc:sldMk cId="1025711772" sldId="296"/>
            <ac:spMk id="34" creationId="{DA1255CF-BBA6-BF54-52A9-ED78DBF4448C}"/>
          </ac:spMkLst>
        </pc:spChg>
        <pc:spChg chg="mod">
          <ac:chgData name="Eleni Mylona" userId="S::emylona@tuc.gr::f776f075-6d76-45b8-bd16-c63884b46a05" providerId="AD" clId="Web-{2FE07841-C894-DF41-8D50-EA5BD797752F}" dt="2024-12-10T17:08:33.713" v="7"/>
          <ac:spMkLst>
            <pc:docMk/>
            <pc:sldMk cId="1025711772" sldId="296"/>
            <ac:spMk id="36" creationId="{5353B65D-2357-CD9B-300E-F9537A2A17BC}"/>
          </ac:spMkLst>
        </pc:spChg>
        <pc:spChg chg="mod">
          <ac:chgData name="Eleni Mylona" userId="S::emylona@tuc.gr::f776f075-6d76-45b8-bd16-c63884b46a05" providerId="AD" clId="Web-{2FE07841-C894-DF41-8D50-EA5BD797752F}" dt="2024-12-10T17:08:41.932" v="12" actId="14100"/>
          <ac:spMkLst>
            <pc:docMk/>
            <pc:sldMk cId="1025711772" sldId="296"/>
            <ac:spMk id="40" creationId="{B9524B4D-B9C9-5C0E-A1E3-05C8D2F7E50E}"/>
          </ac:spMkLst>
        </pc:spChg>
        <pc:spChg chg="mod">
          <ac:chgData name="Eleni Mylona" userId="S::emylona@tuc.gr::f776f075-6d76-45b8-bd16-c63884b46a05" providerId="AD" clId="Web-{2FE07841-C894-DF41-8D50-EA5BD797752F}" dt="2024-12-10T17:08:33.713" v="9"/>
          <ac:spMkLst>
            <pc:docMk/>
            <pc:sldMk cId="1025711772" sldId="296"/>
            <ac:spMk id="46" creationId="{4F735B93-0E4E-0E6F-3A8B-4370FBC8C4B5}"/>
          </ac:spMkLst>
        </pc:spChg>
        <pc:spChg chg="mod">
          <ac:chgData name="Eleni Mylona" userId="S::emylona@tuc.gr::f776f075-6d76-45b8-bd16-c63884b46a05" providerId="AD" clId="Web-{2FE07841-C894-DF41-8D50-EA5BD797752F}" dt="2024-12-10T17:08:33.713" v="10"/>
          <ac:spMkLst>
            <pc:docMk/>
            <pc:sldMk cId="1025711772" sldId="296"/>
            <ac:spMk id="48" creationId="{5357A197-46F8-0C94-69D9-34B9AA124E75}"/>
          </ac:spMkLst>
        </pc:spChg>
        <pc:spChg chg="mod">
          <ac:chgData name="Eleni Mylona" userId="S::emylona@tuc.gr::f776f075-6d76-45b8-bd16-c63884b46a05" providerId="AD" clId="Web-{2FE07841-C894-DF41-8D50-EA5BD797752F}" dt="2024-12-10T17:08:33.869" v="11"/>
          <ac:spMkLst>
            <pc:docMk/>
            <pc:sldMk cId="1025711772" sldId="296"/>
            <ac:spMk id="89" creationId="{5CB88990-1727-CC91-1238-23B213387D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63DED0FF-C2AE-4765-B988-DA96F55155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45EB8A-14B8-486B-85D6-633B8BE64D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E023F6A-BED8-4A12-9687-9B8D401209C8}" type="datetime1">
              <a:rPr lang="es-ES" noProof="1" smtClean="0"/>
              <a:t>12/12/2024</a:t>
            </a:fld>
            <a:endParaRPr lang="es-ES" noProof="1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B0304B-849D-4BF5-B4DA-EF0EEDA59E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598C8230-3C00-46B2-A005-233F46C049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989A2D-09C3-4AD2-8447-50E94A750F23}" type="slidenum">
              <a:rPr lang="es-ES" noProof="1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4034448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DF0A4B-E5C4-4FEB-AE6C-155AD2BD1405}" type="datetime1">
              <a:rPr lang="es-ES" noProof="1" smtClean="0"/>
              <a:t>12/12/2024</a:t>
            </a:fld>
            <a:endParaRPr lang="es-ES" noProof="1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1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1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C7F002E-2BCF-480D-8B25-0A33F1D5B3B0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1409907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1pPr>
    <a:lvl2pPr marL="2812191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2pPr>
    <a:lvl3pPr marL="5624383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3pPr>
    <a:lvl4pPr marL="8436574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4pPr>
    <a:lvl5pPr marL="11248766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5pPr>
    <a:lvl6pPr marL="14060957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6pPr>
    <a:lvl7pPr marL="16873149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7pPr>
    <a:lvl8pPr marL="19685340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8pPr>
    <a:lvl9pPr marL="22497532" algn="l" defTabSz="5624383" rtl="0" eaLnBrk="1" latinLnBrk="0" hangingPunct="1">
      <a:defRPr sz="73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C7F002E-2BCF-480D-8B25-0A33F1D5B3B0}" type="slidenum">
              <a:rPr lang="es-ES" noProof="1" smtClean="0"/>
              <a:t>1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71310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0B3F3A0F-5279-457D-9172-2A6523BC5A8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3" y="-8220"/>
            <a:ext cx="30275213" cy="4281198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5C9B98A5-4D97-4B09-AF55-C3F79642E11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23593" y="34895123"/>
            <a:ext cx="10039099" cy="3357732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270022" indent="0" algn="ctr">
              <a:buNone/>
              <a:defRPr sz="2400">
                <a:latin typeface="Candara" panose="020E0502030303020204" pitchFamily="34" charset="0"/>
              </a:defRPr>
            </a:lvl2pPr>
            <a:lvl3pPr marL="540045" indent="0" algn="ctr">
              <a:buNone/>
              <a:defRPr sz="2400">
                <a:latin typeface="Candara" panose="020E0502030303020204" pitchFamily="34" charset="0"/>
              </a:defRPr>
            </a:lvl3pPr>
            <a:lvl4pPr marL="810067" indent="0" algn="ctr">
              <a:buNone/>
              <a:defRPr sz="2400">
                <a:latin typeface="Candara" panose="020E0502030303020204" pitchFamily="34" charset="0"/>
              </a:defRPr>
            </a:lvl4pPr>
            <a:lvl5pPr marL="1080089" indent="0" algn="ctr">
              <a:buNone/>
              <a:defRPr sz="2400">
                <a:latin typeface="Candara" panose="020E0502030303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731E7777-1290-49DE-995B-F604F3C55A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3593" y="4294314"/>
            <a:ext cx="10036644" cy="9944849"/>
          </a:xfrm>
        </p:spPr>
        <p:txBody>
          <a:bodyPr rtlCol="0">
            <a:noAutofit/>
          </a:bodyPr>
          <a:lstStyle>
            <a:lvl1pPr algn="ctr">
              <a:defRPr sz="3200" b="1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08DF8C9C-00E3-4B2E-98E2-2974F00F53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53153" y="14554538"/>
            <a:ext cx="10180730" cy="2032107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14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20E8E7D1-DCAE-4E43-87B6-E0642A21BB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24347" y="38263341"/>
            <a:ext cx="10038342" cy="304093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latin typeface="Candara" panose="020E0502030303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915045-2BDB-4B20-BCE9-27F89A3B2A61}" type="datetime1">
              <a:rPr lang="es-ES" noProof="1" dirty="0" smtClean="0"/>
              <a:t>12/12/2024</a:t>
            </a:fld>
            <a:endParaRPr lang="es-ES" noProof="1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3177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7E72C209-012A-433D-8FB3-359F68CA07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88992" y="3"/>
            <a:ext cx="30364205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AAB42A87-5807-4A10-8A64-73A384D25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90923" y="28177293"/>
            <a:ext cx="18176866" cy="8588079"/>
          </a:xfrm>
        </p:spPr>
        <p:txBody>
          <a:bodyPr rtlCol="0">
            <a:noAutofit/>
          </a:bodyPr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Verdana Pro Cond Light" panose="020B030603050404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A69DBEA4-52CB-4716-A44C-78B8796BDD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929420"/>
            <a:ext cx="25773700" cy="244323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E866737D-784C-4B99-B8BE-B8025E484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73700" y="4372659"/>
            <a:ext cx="2070409" cy="38431107"/>
          </a:xfrm>
        </p:spPr>
        <p:txBody>
          <a:bodyPr vert="vert270"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89399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1424" y="2278915"/>
            <a:ext cx="26112370" cy="8273414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2081424" y="11394516"/>
            <a:ext cx="26112370" cy="27158598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2081418" y="39672762"/>
            <a:ext cx="6811924" cy="2278902"/>
          </a:xfrm>
        </p:spPr>
        <p:txBody>
          <a:bodyPr rtlCol="0"/>
          <a:lstStyle/>
          <a:p>
            <a:pPr rtl="0"/>
            <a:fld id="{52FB7288-3FBF-4BF7-B183-110A286D4754}" type="datetime1">
              <a:rPr lang="es-ES" noProof="1" dirty="0" smtClean="0"/>
              <a:t>12/12/2024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0028667" y="39672762"/>
            <a:ext cx="10217885" cy="2278902"/>
          </a:xfrm>
        </p:spPr>
        <p:txBody>
          <a:bodyPr rtlCol="0"/>
          <a:lstStyle/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21381871" y="39672762"/>
            <a:ext cx="6811924" cy="2278902"/>
          </a:xfrm>
        </p:spPr>
        <p:txBody>
          <a:bodyPr rtlCol="0"/>
          <a:lstStyle/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posición de imagen 31">
            <a:extLst>
              <a:ext uri="{FF2B5EF4-FFF2-40B4-BE49-F238E27FC236}">
                <a16:creationId xmlns:a16="http://schemas.microsoft.com/office/drawing/2014/main" id="{0430CBCD-D0D5-4523-A98A-2E48D3527D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-3"/>
            <a:ext cx="30275213" cy="32256104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33" name="Título 32">
            <a:extLst>
              <a:ext uri="{FF2B5EF4-FFF2-40B4-BE49-F238E27FC236}">
                <a16:creationId xmlns:a16="http://schemas.microsoft.com/office/drawing/2014/main" id="{F30AE147-88CF-47F3-9102-8B0F93053B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3295" y="31819359"/>
            <a:ext cx="16063125" cy="1332403"/>
          </a:xfrm>
        </p:spPr>
        <p:txBody>
          <a:bodyPr rtlCol="0">
            <a:noAutofit/>
          </a:bodyPr>
          <a:lstStyle>
            <a:lvl1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pPr rtl="0"/>
            <a:r>
              <a:rPr lang="es-ES" noProof="1"/>
              <a:t>HAGA CLIC PARA EDITAR EL ESTILO DEL TÍTULO DEL PATRÓN</a:t>
            </a:r>
          </a:p>
        </p:txBody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37B58C2F-2963-47CF-A3D8-D347907E61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01189" y="33156663"/>
            <a:ext cx="16063125" cy="3995161"/>
          </a:xfrm>
        </p:spPr>
        <p:txBody>
          <a:bodyPr rtlCol="0" anchor="ctr">
            <a:noAutofit/>
          </a:bodyPr>
          <a:lstStyle>
            <a:lvl1pPr marL="0" indent="0">
              <a:buNone/>
              <a:defRPr sz="480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4800">
                <a:latin typeface="Arial Black" panose="020B0A04020102020204" pitchFamily="34" charset="0"/>
              </a:defRPr>
            </a:lvl2pPr>
            <a:lvl3pPr marL="540045" indent="0">
              <a:buNone/>
              <a:defRPr sz="4800">
                <a:latin typeface="Arial Black" panose="020B0A04020102020204" pitchFamily="34" charset="0"/>
              </a:defRPr>
            </a:lvl3pPr>
            <a:lvl4pPr marL="810067" indent="0">
              <a:buNone/>
              <a:defRPr sz="4800">
                <a:latin typeface="Arial Black" panose="020B0A04020102020204" pitchFamily="34" charset="0"/>
              </a:defRPr>
            </a:lvl4pPr>
            <a:lvl5pPr marL="1080089" indent="0">
              <a:buNone/>
              <a:defRPr sz="4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39" name="Marcador de texto 38">
            <a:extLst>
              <a:ext uri="{FF2B5EF4-FFF2-40B4-BE49-F238E27FC236}">
                <a16:creationId xmlns:a16="http://schemas.microsoft.com/office/drawing/2014/main" id="{32FCBDD3-7180-421F-9A4B-7021258D4E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6715" y="39899154"/>
            <a:ext cx="16161019" cy="2149622"/>
          </a:xfrm>
        </p:spPr>
        <p:txBody>
          <a:bodyPr rtlCol="0" anchor="ctr"/>
          <a:lstStyle>
            <a:lvl1pPr marL="0" indent="0">
              <a:buNone/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1pPr>
            <a:lvl2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2pPr>
            <a:lvl3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3pPr>
            <a:lvl4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4pPr>
            <a:lvl5pPr>
              <a:defRPr b="1">
                <a:latin typeface="PMingLiU-ExtB" panose="02020500000000000000" pitchFamily="18" charset="-120"/>
                <a:ea typeface="PMingLiU-ExtB" panose="02020500000000000000" pitchFamily="18" charset="-12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41" name="Marcador de texto 40">
            <a:extLst>
              <a:ext uri="{FF2B5EF4-FFF2-40B4-BE49-F238E27FC236}">
                <a16:creationId xmlns:a16="http://schemas.microsoft.com/office/drawing/2014/main" id="{288B4A1E-D48A-4986-8B35-8C4806A036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389506" y="39652414"/>
            <a:ext cx="10885707" cy="2432747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 sz="1800" b="1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37" name="Marcador de texto 36">
            <a:extLst>
              <a:ext uri="{FF2B5EF4-FFF2-40B4-BE49-F238E27FC236}">
                <a16:creationId xmlns:a16="http://schemas.microsoft.com/office/drawing/2014/main" id="{18415F8D-C194-49AE-AB61-C7062953DF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3292" y="37204250"/>
            <a:ext cx="15966553" cy="2694900"/>
          </a:xfrm>
        </p:spPr>
        <p:txBody>
          <a:bodyPr rtlCol="0" anchor="ctr">
            <a:noAutofit/>
          </a:bodyPr>
          <a:lstStyle>
            <a:lvl1pPr marL="0" indent="0">
              <a:buNone/>
              <a:defRPr sz="1800">
                <a:latin typeface="Arial Black" panose="020B0A04020102020204" pitchFamily="34" charset="0"/>
              </a:defRPr>
            </a:lvl1pPr>
            <a:lvl2pPr marL="270022" indent="0">
              <a:buNone/>
              <a:defRPr sz="1800">
                <a:latin typeface="Arial Black" panose="020B0A04020102020204" pitchFamily="34" charset="0"/>
              </a:defRPr>
            </a:lvl2pPr>
            <a:lvl3pPr marL="540045" indent="0">
              <a:buNone/>
              <a:defRPr sz="1800">
                <a:latin typeface="Arial Black" panose="020B0A04020102020204" pitchFamily="34" charset="0"/>
              </a:defRPr>
            </a:lvl3pPr>
            <a:lvl4pPr marL="810067" indent="0">
              <a:buNone/>
              <a:defRPr sz="1800">
                <a:latin typeface="Arial Black" panose="020B0A04020102020204" pitchFamily="34" charset="0"/>
              </a:defRPr>
            </a:lvl4pPr>
            <a:lvl5pPr marL="1080089" indent="0">
              <a:buNone/>
              <a:defRPr sz="1800"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232047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53">
            <a:extLst>
              <a:ext uri="{FF2B5EF4-FFF2-40B4-BE49-F238E27FC236}">
                <a16:creationId xmlns:a16="http://schemas.microsoft.com/office/drawing/2014/main" id="{69781E93-7761-4FE4-92CB-1ABBCFC57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386" y="38137341"/>
            <a:ext cx="16657801" cy="3862645"/>
          </a:xfrm>
        </p:spPr>
        <p:txBody>
          <a:bodyPr rtlCol="0">
            <a:normAutofit/>
          </a:bodyPr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YACgEQNAr7w 0"/>
              </a:defRPr>
            </a:lvl1pPr>
          </a:lstStyle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56" name="Marcador de texto 55">
            <a:extLst>
              <a:ext uri="{FF2B5EF4-FFF2-40B4-BE49-F238E27FC236}">
                <a16:creationId xmlns:a16="http://schemas.microsoft.com/office/drawing/2014/main" id="{A241EC99-5860-4DAD-8488-FDF63BC91C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5027" y="32800143"/>
            <a:ext cx="19370553" cy="2422264"/>
          </a:xfrm>
        </p:spPr>
        <p:txBody>
          <a:bodyPr rtlCol="0" anchor="ctr">
            <a:noAutofit/>
          </a:bodyPr>
          <a:lstStyle>
            <a:lvl1pPr marL="0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1pPr>
            <a:lvl2pPr marL="270022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2pPr>
            <a:lvl3pPr marL="540045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3pPr>
            <a:lvl4pPr marL="810067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4pPr>
            <a:lvl5pPr marL="1080089" indent="0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NAr7w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8" name="Marcador de texto 57">
            <a:extLst>
              <a:ext uri="{FF2B5EF4-FFF2-40B4-BE49-F238E27FC236}">
                <a16:creationId xmlns:a16="http://schemas.microsoft.com/office/drawing/2014/main" id="{34B462AA-F1FA-47CF-B286-2AD461356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81932" y="35222407"/>
            <a:ext cx="19373647" cy="2915102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  <a:latin typeface="YACgEZulLoA 0"/>
              </a:defRPr>
            </a:lvl1pPr>
            <a:lvl2pPr marL="270022" indent="0" algn="l">
              <a:buNone/>
              <a:defRPr sz="2000">
                <a:latin typeface="YACgEZulLoA 0"/>
              </a:defRPr>
            </a:lvl2pPr>
            <a:lvl3pPr marL="540045" indent="0" algn="l">
              <a:buNone/>
              <a:defRPr sz="2000">
                <a:latin typeface="YACgEZulLoA 0"/>
              </a:defRPr>
            </a:lvl3pPr>
            <a:lvl4pPr marL="810067" indent="0" algn="l">
              <a:buNone/>
              <a:defRPr sz="2000">
                <a:latin typeface="YACgEZulLoA 0"/>
              </a:defRPr>
            </a:lvl4pPr>
            <a:lvl5pPr marL="1080089" indent="0" algn="l">
              <a:buNone/>
              <a:defRPr sz="2000">
                <a:latin typeface="YACgEZulLoA 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  <p:sp>
        <p:nvSpPr>
          <p:cNvPr id="53" name="Marcador de posición de imagen 52">
            <a:extLst>
              <a:ext uri="{FF2B5EF4-FFF2-40B4-BE49-F238E27FC236}">
                <a16:creationId xmlns:a16="http://schemas.microsoft.com/office/drawing/2014/main" id="{F47B3B20-ECD6-44F1-838C-EB6C3D8BBA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79912" y="2845066"/>
            <a:ext cx="27642619" cy="2865481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194534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Marcador de posición de imagen 65">
            <a:extLst>
              <a:ext uri="{FF2B5EF4-FFF2-40B4-BE49-F238E27FC236}">
                <a16:creationId xmlns:a16="http://schemas.microsoft.com/office/drawing/2014/main" id="{A946F5B7-37A2-40F7-B280-A364111003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67" name="Título 66">
            <a:extLst>
              <a:ext uri="{FF2B5EF4-FFF2-40B4-BE49-F238E27FC236}">
                <a16:creationId xmlns:a16="http://schemas.microsoft.com/office/drawing/2014/main" id="{8BDC79E3-60C4-4AE6-B282-0D2EE273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2521" y="6945866"/>
            <a:ext cx="15270165" cy="7819217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3600" b="1">
                <a:solidFill>
                  <a:schemeClr val="accent5">
                    <a:lumMod val="60000"/>
                    <a:lumOff val="40000"/>
                  </a:schemeClr>
                </a:solidFill>
                <a:latin typeface="YACgEQY10lw 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69" name="Marcador de texto 68">
            <a:extLst>
              <a:ext uri="{FF2B5EF4-FFF2-40B4-BE49-F238E27FC236}">
                <a16:creationId xmlns:a16="http://schemas.microsoft.com/office/drawing/2014/main" id="{632A4650-4377-4026-A574-31685F3A1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0169" y="3082881"/>
            <a:ext cx="18454881" cy="3753980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ctr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  <p:sp>
        <p:nvSpPr>
          <p:cNvPr id="71" name="Marcador de texto 70">
            <a:extLst>
              <a:ext uri="{FF2B5EF4-FFF2-40B4-BE49-F238E27FC236}">
                <a16:creationId xmlns:a16="http://schemas.microsoft.com/office/drawing/2014/main" id="{CBD26084-9910-4007-A66F-AE57C6A55A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36063" y="22345623"/>
            <a:ext cx="21603082" cy="2642467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270022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540045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810067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080089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33486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Marcador de posición de imagen 77">
            <a:extLst>
              <a:ext uri="{FF2B5EF4-FFF2-40B4-BE49-F238E27FC236}">
                <a16:creationId xmlns:a16="http://schemas.microsoft.com/office/drawing/2014/main" id="{AA016EFB-EF4F-4D21-960A-A969E14AF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79" name="Título 78">
            <a:extLst>
              <a:ext uri="{FF2B5EF4-FFF2-40B4-BE49-F238E27FC236}">
                <a16:creationId xmlns:a16="http://schemas.microsoft.com/office/drawing/2014/main" id="{92756716-26A5-4060-AF68-42ED0D5EBC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0810" y="2278915"/>
            <a:ext cx="21931241" cy="7691285"/>
          </a:xfrm>
        </p:spPr>
        <p:txBody>
          <a:bodyPr rtlCol="0">
            <a:noAutofit/>
          </a:bodyPr>
          <a:lstStyle>
            <a:lvl1pPr algn="l">
              <a:defRPr sz="4000" b="1" i="1">
                <a:latin typeface="YACgESm-6i0 0"/>
              </a:defRPr>
            </a:lvl1pPr>
          </a:lstStyle>
          <a:p>
            <a:pPr rtl="0"/>
            <a:r>
              <a:rPr lang="es-ES" noProof="1"/>
              <a:t>Haga clic para </a:t>
            </a:r>
            <a:br>
              <a:rPr lang="es-ES" noProof="1"/>
            </a:br>
            <a:r>
              <a:rPr lang="es-ES" noProof="1"/>
              <a:t>Agregar título</a:t>
            </a:r>
          </a:p>
        </p:txBody>
      </p:sp>
      <p:sp>
        <p:nvSpPr>
          <p:cNvPr id="81" name="Marcador de texto 80">
            <a:extLst>
              <a:ext uri="{FF2B5EF4-FFF2-40B4-BE49-F238E27FC236}">
                <a16:creationId xmlns:a16="http://schemas.microsoft.com/office/drawing/2014/main" id="{5CF5D8C7-C86A-4E12-A4BC-DCA2264D80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0812" y="13806443"/>
            <a:ext cx="18304382" cy="4278279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YACgEYmuCJE 0"/>
              </a:defRPr>
            </a:lvl1pPr>
            <a:lvl2pPr marL="270022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2pPr>
            <a:lvl3pPr marL="540045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3pPr>
            <a:lvl4pPr marL="810067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4pPr>
            <a:lvl5pPr marL="1080089" indent="0" algn="l">
              <a:buNone/>
              <a:defRPr sz="1800" b="1">
                <a:solidFill>
                  <a:schemeClr val="bg1"/>
                </a:solidFill>
                <a:latin typeface="YACgEYmuCJE 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26000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Marcador de posición de imagen 90">
            <a:extLst>
              <a:ext uri="{FF2B5EF4-FFF2-40B4-BE49-F238E27FC236}">
                <a16:creationId xmlns:a16="http://schemas.microsoft.com/office/drawing/2014/main" id="{422B6B4D-99B8-4133-BEB1-5228AFDFA8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94" name="Marcador de texto 93">
            <a:extLst>
              <a:ext uri="{FF2B5EF4-FFF2-40B4-BE49-F238E27FC236}">
                <a16:creationId xmlns:a16="http://schemas.microsoft.com/office/drawing/2014/main" id="{39083FCE-08C9-4418-ADB5-A50A04639E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10740" y="1530953"/>
            <a:ext cx="19453738" cy="2642467"/>
          </a:xfrm>
        </p:spPr>
        <p:txBody>
          <a:bodyPr rtlCol="0" anchor="ctr"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70022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540045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810067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080089" indent="0" algn="ctr">
              <a:buNone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47A03DD3-CD0A-4B78-B6E9-695131A39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7298" y="4369908"/>
            <a:ext cx="19460622" cy="3608841"/>
          </a:xfrm>
        </p:spPr>
        <p:txBody>
          <a:bodyPr rtlCol="0">
            <a:noAutofit/>
          </a:bodyPr>
          <a:lstStyle>
            <a:lvl1pPr algn="ctr">
              <a:defRPr sz="3600" b="1">
                <a:solidFill>
                  <a:schemeClr val="accent4">
                    <a:lumMod val="7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96" name="Marcador de texto 95">
            <a:extLst>
              <a:ext uri="{FF2B5EF4-FFF2-40B4-BE49-F238E27FC236}">
                <a16:creationId xmlns:a16="http://schemas.microsoft.com/office/drawing/2014/main" id="{9FBC724F-5AD1-4232-A651-E0B4FE024C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1844" y="8032259"/>
            <a:ext cx="19453738" cy="2694900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1pPr>
            <a:lvl2pPr marL="270022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2pPr>
            <a:lvl3pPr marL="540045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3pPr>
            <a:lvl4pPr marL="810067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4pPr>
            <a:lvl5pPr marL="1080089" indent="0" algn="ctr">
              <a:buNone/>
              <a:defRPr sz="2000">
                <a:solidFill>
                  <a:schemeClr val="accent3"/>
                </a:solidFill>
                <a:latin typeface="Dubai" panose="020B0503030403030204" pitchFamily="34" charset="-78"/>
                <a:cs typeface="Dubai" panose="020B0503030403030204" pitchFamily="34" charset="-78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98" name="Marcador de texto 97">
            <a:extLst>
              <a:ext uri="{FF2B5EF4-FFF2-40B4-BE49-F238E27FC236}">
                <a16:creationId xmlns:a16="http://schemas.microsoft.com/office/drawing/2014/main" id="{1C1B0F11-C1F4-4FB3-B174-204C1BD0B8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48" y="32349246"/>
            <a:ext cx="16098727" cy="3984672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270022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540045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810067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080089" indent="0" algn="l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148585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posición de imagen 104">
            <a:extLst>
              <a:ext uri="{FF2B5EF4-FFF2-40B4-BE49-F238E27FC236}">
                <a16:creationId xmlns:a16="http://schemas.microsoft.com/office/drawing/2014/main" id="{76428A9F-7CCE-4039-A27E-CEE9626CE5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"/>
            <a:ext cx="30275213" cy="42803763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07" name="Título 106">
            <a:extLst>
              <a:ext uri="{FF2B5EF4-FFF2-40B4-BE49-F238E27FC236}">
                <a16:creationId xmlns:a16="http://schemas.microsoft.com/office/drawing/2014/main" id="{F9B90AF1-E594-45C0-90B8-D1BD7FA59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3860" y="5936745"/>
            <a:ext cx="21167487" cy="9554962"/>
          </a:xfrm>
        </p:spPr>
        <p:txBody>
          <a:bodyPr rtlCol="0">
            <a:noAutofit/>
          </a:bodyPr>
          <a:lstStyle>
            <a:lvl1pPr algn="ctr">
              <a:defRPr sz="4400" b="1"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09" name="Marcador de texto 108">
            <a:extLst>
              <a:ext uri="{FF2B5EF4-FFF2-40B4-BE49-F238E27FC236}">
                <a16:creationId xmlns:a16="http://schemas.microsoft.com/office/drawing/2014/main" id="{98164C72-ADAE-44E5-859A-4C1EEA14DD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2936" y="34819772"/>
            <a:ext cx="25229347" cy="2642856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270022" indent="0" algn="ctr">
              <a:buNone/>
              <a:defRPr sz="2000">
                <a:solidFill>
                  <a:schemeClr val="bg1"/>
                </a:solidFill>
              </a:defRPr>
            </a:lvl2pPr>
            <a:lvl3pPr marL="540045" indent="0" algn="ctr">
              <a:buNone/>
              <a:defRPr sz="2000">
                <a:solidFill>
                  <a:schemeClr val="bg1"/>
                </a:solidFill>
              </a:defRPr>
            </a:lvl3pPr>
            <a:lvl4pPr marL="810067" indent="0" algn="ctr">
              <a:buNone/>
              <a:defRPr sz="2000">
                <a:solidFill>
                  <a:schemeClr val="bg1"/>
                </a:solidFill>
              </a:defRPr>
            </a:lvl4pPr>
            <a:lvl5pPr marL="1080089" indent="0" algn="ctr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83530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Marcador de posición de imagen 116">
            <a:extLst>
              <a:ext uri="{FF2B5EF4-FFF2-40B4-BE49-F238E27FC236}">
                <a16:creationId xmlns:a16="http://schemas.microsoft.com/office/drawing/2014/main" id="{FB7A3283-A0C9-4C73-B286-042DABA03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264725" cy="42802898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18" name="Título 117">
            <a:extLst>
              <a:ext uri="{FF2B5EF4-FFF2-40B4-BE49-F238E27FC236}">
                <a16:creationId xmlns:a16="http://schemas.microsoft.com/office/drawing/2014/main" id="{290561BC-5534-4B3B-AB03-FBAD87E3F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81422" y="6376182"/>
            <a:ext cx="16360771" cy="7651745"/>
          </a:xfrm>
        </p:spPr>
        <p:txBody>
          <a:bodyPr rtlCol="0">
            <a:noAutofit/>
          </a:bodyPr>
          <a:lstStyle>
            <a:lvl1pPr algn="ctr">
              <a:defRPr sz="3200" b="1">
                <a:solidFill>
                  <a:schemeClr val="accent5">
                    <a:lumMod val="20000"/>
                    <a:lumOff val="80000"/>
                  </a:schemeClr>
                </a:solidFill>
                <a:latin typeface="Corbel "/>
              </a:defRPr>
            </a:lvl1pPr>
          </a:lstStyle>
          <a:p>
            <a:pPr rtl="0"/>
            <a:r>
              <a:rPr lang="es-ES" noProof="1"/>
              <a:t>HAGA CLIC PARA AGREGAR UN TÍTULO</a:t>
            </a:r>
          </a:p>
        </p:txBody>
      </p:sp>
      <p:sp>
        <p:nvSpPr>
          <p:cNvPr id="120" name="Marcador de texto 119">
            <a:extLst>
              <a:ext uri="{FF2B5EF4-FFF2-40B4-BE49-F238E27FC236}">
                <a16:creationId xmlns:a16="http://schemas.microsoft.com/office/drawing/2014/main" id="{04845B24-5D87-4967-B32A-94ACB13A8C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1418" y="2988510"/>
            <a:ext cx="16357806" cy="244323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270022" indent="0" algn="ctr">
              <a:buNone/>
              <a:defRPr>
                <a:latin typeface="Franklin Gothic Medium" panose="020B0603020102020204" pitchFamily="34" charset="0"/>
              </a:defRPr>
            </a:lvl2pPr>
            <a:lvl3pPr marL="540045" indent="0" algn="ctr">
              <a:buNone/>
              <a:defRPr>
                <a:latin typeface="Franklin Gothic Medium" panose="020B0603020102020204" pitchFamily="34" charset="0"/>
              </a:defRPr>
            </a:lvl3pPr>
            <a:lvl4pPr marL="810067" indent="0" algn="ctr">
              <a:buNone/>
              <a:defRPr>
                <a:latin typeface="Franklin Gothic Medium" panose="020B0603020102020204" pitchFamily="34" charset="0"/>
              </a:defRPr>
            </a:lvl4pPr>
            <a:lvl5pPr marL="1080089" indent="0" algn="ctr">
              <a:buNone/>
              <a:defRPr>
                <a:latin typeface="Franklin Gothic Medium" panose="020B0603020102020204" pitchFamily="34" charset="0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  <p:sp>
        <p:nvSpPr>
          <p:cNvPr id="122" name="Marcador de texto 121">
            <a:extLst>
              <a:ext uri="{FF2B5EF4-FFF2-40B4-BE49-F238E27FC236}">
                <a16:creationId xmlns:a16="http://schemas.microsoft.com/office/drawing/2014/main" id="{DF4533BC-A180-4E4E-A498-0484FFF5F7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8951" y="28472813"/>
            <a:ext cx="24856083" cy="2880265"/>
          </a:xfrm>
        </p:spPr>
        <p:txBody>
          <a:bodyPr rtlCol="0">
            <a:noAutofit/>
          </a:bodyPr>
          <a:lstStyle>
            <a:lvl1pPr marL="0" indent="0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270022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es-ES" noProof="1"/>
              <a:t>Haga clic para agregar un subtítulo</a:t>
            </a:r>
          </a:p>
        </p:txBody>
      </p:sp>
    </p:spTree>
    <p:extLst>
      <p:ext uri="{BB962C8B-B14F-4D97-AF65-F5344CB8AC3E}">
        <p14:creationId xmlns:p14="http://schemas.microsoft.com/office/powerpoint/2010/main" val="34391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itaciones para fiestas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BDAEA04E-307A-48A8-98A5-59170D9B97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" y="19080841"/>
            <a:ext cx="10155207" cy="4344702"/>
          </a:xfrm>
        </p:spPr>
        <p:txBody>
          <a:bodyPr rtlCol="0">
            <a:noAutofit/>
          </a:bodyPr>
          <a:lstStyle>
            <a:lvl1pPr algn="l"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es-ES" noProof="1"/>
              <a:t>TÍTULO</a:t>
            </a:r>
          </a:p>
        </p:txBody>
      </p:sp>
      <p:sp>
        <p:nvSpPr>
          <p:cNvPr id="137" name="Marcador de posición de imagen 136">
            <a:extLst>
              <a:ext uri="{FF2B5EF4-FFF2-40B4-BE49-F238E27FC236}">
                <a16:creationId xmlns:a16="http://schemas.microsoft.com/office/drawing/2014/main" id="{761E78C0-627A-4EAE-B0B5-7E7C8ABFA42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23425672"/>
            <a:ext cx="16354263" cy="19347089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35" name="Marcador de posición de imagen 134">
            <a:extLst>
              <a:ext uri="{FF2B5EF4-FFF2-40B4-BE49-F238E27FC236}">
                <a16:creationId xmlns:a16="http://schemas.microsoft.com/office/drawing/2014/main" id="{CAC3F758-6603-4A75-823E-C446ACDACE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42214" y="-3"/>
            <a:ext cx="20886512" cy="2521411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rtl="0"/>
            <a:r>
              <a:rPr lang="es-ES" noProof="1"/>
              <a:t>Haga clic en el icono para agregar una imagen</a:t>
            </a:r>
          </a:p>
        </p:txBody>
      </p:sp>
      <p:sp>
        <p:nvSpPr>
          <p:cNvPr id="140" name="Marcador de texto 139">
            <a:extLst>
              <a:ext uri="{FF2B5EF4-FFF2-40B4-BE49-F238E27FC236}">
                <a16:creationId xmlns:a16="http://schemas.microsoft.com/office/drawing/2014/main" id="{64F8A6C6-865B-4B5C-AF48-A996D641428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354257" y="39078093"/>
            <a:ext cx="13920956" cy="3790435"/>
          </a:xfrm>
        </p:spPr>
        <p:txBody>
          <a:bodyPr rtlCol="0">
            <a:noAutofit/>
          </a:bodyPr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  <a:lvl2pPr marL="270022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2pPr>
            <a:lvl3pPr marL="540045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3pPr>
            <a:lvl4pPr marL="810067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4pPr>
            <a:lvl5pPr marL="1080089" indent="0">
              <a:buNone/>
              <a:defRPr sz="3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5pPr>
          </a:lstStyle>
          <a:p>
            <a:pPr lvl="0" rtl="0"/>
            <a:r>
              <a:rPr lang="es-ES" noProof="1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3638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081424" y="2278915"/>
            <a:ext cx="26112370" cy="82734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1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081424" y="11394516"/>
            <a:ext cx="26112370" cy="27158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1"/>
              <a:t>Haga clic para modificar los estilos de texto del patrón</a:t>
            </a:r>
          </a:p>
          <a:p>
            <a:pPr lvl="1" rtl="0"/>
            <a:r>
              <a:rPr lang="es-ES" noProof="1"/>
              <a:t>Segundo nivel</a:t>
            </a:r>
          </a:p>
          <a:p>
            <a:pPr lvl="2" rtl="0"/>
            <a:r>
              <a:rPr lang="es-ES" noProof="1"/>
              <a:t>Tercer nivel</a:t>
            </a:r>
          </a:p>
          <a:p>
            <a:pPr lvl="3" rtl="0"/>
            <a:r>
              <a:rPr lang="es-ES" noProof="1"/>
              <a:t>Cuarto nivel</a:t>
            </a:r>
          </a:p>
          <a:p>
            <a:pPr lvl="4" rtl="0"/>
            <a:r>
              <a:rPr lang="es-ES" noProof="1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081418" y="39672762"/>
            <a:ext cx="6811924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3A6CF82-0B22-43BA-8B7B-ABFA4E41BE7E}" type="datetime1">
              <a:rPr lang="es-ES" noProof="1" smtClean="0"/>
              <a:t>12/12/2024</a:t>
            </a:fld>
            <a:endParaRPr lang="es-ES" noProof="1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0028667" y="39672762"/>
            <a:ext cx="10217885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1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1381871" y="39672762"/>
            <a:ext cx="6811924" cy="227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es-ES" noProof="1" dirty="0" smtClean="0"/>
              <a:t>‹#›</a:t>
            </a:fld>
            <a:endParaRPr lang="es-ES" noProof="1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686" r:id="rId11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>
            <a:extLst>
              <a:ext uri="{FF2B5EF4-FFF2-40B4-BE49-F238E27FC236}">
                <a16:creationId xmlns:a16="http://schemas.microsoft.com/office/drawing/2014/main" id="{8EA5BBEF-948D-E73D-E9DB-F3CFDDDADEBF}"/>
              </a:ext>
            </a:extLst>
          </p:cNvPr>
          <p:cNvSpPr/>
          <p:nvPr/>
        </p:nvSpPr>
        <p:spPr>
          <a:xfrm>
            <a:off x="0" y="41449391"/>
            <a:ext cx="30275213" cy="1354357"/>
          </a:xfrm>
          <a:prstGeom prst="rect">
            <a:avLst/>
          </a:prstGeom>
          <a:solidFill>
            <a:srgbClr val="0CB3A0">
              <a:alpha val="88000"/>
            </a:srgbClr>
          </a:solidFill>
          <a:ln>
            <a:solidFill>
              <a:srgbClr val="0CB3A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886E88CA-209E-4CC3-A1A7-4D0C5357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183" y="12222763"/>
            <a:ext cx="8706373" cy="1332403"/>
          </a:xfrm>
        </p:spPr>
        <p:txBody>
          <a:bodyPr rtlCol="0">
            <a:noAutofit/>
          </a:bodyPr>
          <a:lstStyle/>
          <a:p>
            <a:r>
              <a:rPr lang="es-ES_tradnl" sz="10000" b="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841x1189 mm</a:t>
            </a:r>
            <a:br>
              <a:rPr lang="es-ES_tradnl" sz="9600" b="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</a:br>
            <a:endParaRPr lang="es-ES" b="0" noProof="1"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1E384B0-D75F-6B7B-34D7-905C60B62412}"/>
              </a:ext>
            </a:extLst>
          </p:cNvPr>
          <p:cNvSpPr/>
          <p:nvPr/>
        </p:nvSpPr>
        <p:spPr>
          <a:xfrm>
            <a:off x="10438557" y="38748213"/>
            <a:ext cx="9758926" cy="1385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latin typeface="Montserrat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41D7C76-CA96-3F8B-C0D9-004E38ADDB73}"/>
              </a:ext>
            </a:extLst>
          </p:cNvPr>
          <p:cNvSpPr txBox="1"/>
          <p:nvPr/>
        </p:nvSpPr>
        <p:spPr>
          <a:xfrm>
            <a:off x="1436363" y="3308448"/>
            <a:ext cx="18106105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500" b="1" err="1">
                <a:latin typeface="Montserrat"/>
                <a:cs typeface="Arial"/>
              </a:rPr>
              <a:t>Author</a:t>
            </a:r>
            <a:r>
              <a:rPr lang="es-ES_tradnl" sz="3500" b="1">
                <a:latin typeface="Montserrat"/>
                <a:cs typeface="Arial"/>
              </a:rPr>
              <a:t>. </a:t>
            </a:r>
            <a:r>
              <a:rPr lang="es-ES_tradnl" sz="3500" err="1">
                <a:latin typeface="Montserrat"/>
                <a:cs typeface="Arial"/>
              </a:rPr>
              <a:t>First</a:t>
            </a:r>
            <a:r>
              <a:rPr lang="es-ES_tradnl" sz="3500">
                <a:latin typeface="Montserrat"/>
                <a:cs typeface="Arial"/>
              </a:rPr>
              <a:t> </a:t>
            </a:r>
            <a:r>
              <a:rPr lang="es-ES_tradnl" sz="3500" err="1">
                <a:latin typeface="Montserrat"/>
                <a:cs typeface="Arial"/>
              </a:rPr>
              <a:t>name</a:t>
            </a:r>
            <a:r>
              <a:rPr lang="es-ES_tradnl" sz="3500">
                <a:latin typeface="Montserrat"/>
                <a:cs typeface="Arial"/>
              </a:rPr>
              <a:t> and </a:t>
            </a:r>
            <a:r>
              <a:rPr lang="es-ES_tradnl" sz="3500" err="1">
                <a:latin typeface="Montserrat"/>
                <a:cs typeface="Arial"/>
              </a:rPr>
              <a:t>Surname</a:t>
            </a:r>
            <a:r>
              <a:rPr lang="es-ES_tradnl" altLang="ja-JP" sz="3500">
                <a:latin typeface="Montserrat"/>
                <a:ea typeface="游ゴシック"/>
                <a:cs typeface="Arial"/>
              </a:rPr>
              <a:t> </a:t>
            </a:r>
            <a:r>
              <a:rPr lang="es-ES_tradnl" altLang="ja-JP" sz="2200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(Montserrat, 35 Bold) Orientative </a:t>
            </a:r>
            <a:r>
              <a:rPr lang="es-ES_tradnl" altLang="ja-JP" sz="2200" err="1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size</a:t>
            </a:r>
            <a:endParaRPr lang="es-ES_tradnl" sz="2200">
              <a:solidFill>
                <a:schemeClr val="bg1">
                  <a:lumMod val="75000"/>
                </a:schemeClr>
              </a:solidFill>
              <a:latin typeface="Montserrat"/>
              <a:ea typeface="游ゴシック"/>
              <a:cs typeface="Arial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E09A41-DAEA-4B50-D61E-6744F4EEA13F}"/>
              </a:ext>
            </a:extLst>
          </p:cNvPr>
          <p:cNvSpPr txBox="1"/>
          <p:nvPr/>
        </p:nvSpPr>
        <p:spPr>
          <a:xfrm>
            <a:off x="1487811" y="799233"/>
            <a:ext cx="14271523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 b="1" err="1">
                <a:latin typeface="Montserrat"/>
                <a:cs typeface="Arial"/>
              </a:rPr>
              <a:t>Title</a:t>
            </a:r>
            <a:r>
              <a:rPr lang="es-ES_tradnl" sz="4800" b="1">
                <a:latin typeface="Montserrat"/>
                <a:cs typeface="Arial"/>
              </a:rPr>
              <a:t> </a:t>
            </a:r>
            <a:r>
              <a:rPr lang="es-ES_tradnl" altLang="ja-JP" sz="4800">
                <a:latin typeface="Montserrat"/>
                <a:ea typeface="游ゴシック"/>
                <a:cs typeface="Arial"/>
              </a:rPr>
              <a:t> </a:t>
            </a:r>
            <a:r>
              <a:rPr lang="es-ES_tradnl" altLang="ja-JP" sz="4800" b="1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(Montserrat, 50 Bold) </a:t>
            </a:r>
          </a:p>
          <a:p>
            <a:pPr>
              <a:spcBef>
                <a:spcPct val="50000"/>
              </a:spcBef>
              <a:defRPr/>
            </a:pPr>
            <a:r>
              <a:rPr lang="es-ES_tradnl" altLang="ja-JP" sz="4800" i="1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Orientative </a:t>
            </a:r>
            <a:r>
              <a:rPr lang="es-ES_tradnl" altLang="ja-JP" sz="4800" i="1" err="1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size</a:t>
            </a:r>
            <a:endParaRPr lang="es-ES_tradnl" sz="4800">
              <a:solidFill>
                <a:schemeClr val="bg1">
                  <a:lumMod val="75000"/>
                </a:schemeClr>
              </a:solidFill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C11AB2F-FCDF-D108-A1D3-1095F6BBE28F}"/>
              </a:ext>
            </a:extLst>
          </p:cNvPr>
          <p:cNvSpPr txBox="1"/>
          <p:nvPr/>
        </p:nvSpPr>
        <p:spPr>
          <a:xfrm>
            <a:off x="1436363" y="4756669"/>
            <a:ext cx="23217885" cy="11387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500" b="1" err="1">
                <a:latin typeface="Montserrat"/>
                <a:cs typeface="Arial" panose="020B0604020202020204" pitchFamily="34" charset="0"/>
              </a:rPr>
              <a:t>Other</a:t>
            </a:r>
            <a:r>
              <a:rPr lang="es-ES_tradnl" sz="3500" b="1">
                <a:latin typeface="Montserrat"/>
                <a:cs typeface="Arial" panose="020B0604020202020204" pitchFamily="34" charset="0"/>
              </a:rPr>
              <a:t> </a:t>
            </a:r>
            <a:r>
              <a:rPr lang="es-ES_tradnl" sz="3500" b="1" err="1">
                <a:latin typeface="Montserrat"/>
                <a:cs typeface="Arial" panose="020B0604020202020204" pitchFamily="34" charset="0"/>
              </a:rPr>
              <a:t>authors</a:t>
            </a:r>
            <a:r>
              <a:rPr lang="es-ES_tradnl" sz="3500" b="1">
                <a:latin typeface="Montserrat"/>
                <a:cs typeface="Arial" panose="020B0604020202020204" pitchFamily="34" charset="0"/>
              </a:rPr>
              <a:t>.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First</a:t>
            </a:r>
            <a:r>
              <a:rPr lang="es-ES_tradnl" sz="3500">
                <a:latin typeface="Montserrat"/>
                <a:cs typeface="Arial" panose="020B0604020202020204" pitchFamily="34" charset="0"/>
              </a:rPr>
              <a:t>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name</a:t>
            </a:r>
            <a:r>
              <a:rPr lang="es-ES_tradnl" sz="3500">
                <a:latin typeface="Montserrat"/>
                <a:cs typeface="Arial" panose="020B0604020202020204" pitchFamily="34" charset="0"/>
              </a:rPr>
              <a:t> and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Surname</a:t>
            </a:r>
            <a:r>
              <a:rPr lang="es-ES_tradnl" sz="3500">
                <a:latin typeface="Montserrat"/>
                <a:cs typeface="Arial" panose="020B0604020202020204" pitchFamily="34" charset="0"/>
              </a:rPr>
              <a:t>,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First</a:t>
            </a:r>
            <a:r>
              <a:rPr lang="es-ES_tradnl" sz="3500">
                <a:latin typeface="Montserrat"/>
                <a:cs typeface="Arial" panose="020B0604020202020204" pitchFamily="34" charset="0"/>
              </a:rPr>
              <a:t>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name</a:t>
            </a:r>
            <a:r>
              <a:rPr lang="es-ES_tradnl" sz="3500">
                <a:latin typeface="Montserrat"/>
                <a:cs typeface="Arial" panose="020B0604020202020204" pitchFamily="34" charset="0"/>
              </a:rPr>
              <a:t> and </a:t>
            </a:r>
            <a:r>
              <a:rPr lang="es-ES_tradnl" sz="3500" err="1">
                <a:latin typeface="Montserrat"/>
                <a:cs typeface="Arial" panose="020B0604020202020204" pitchFamily="34" charset="0"/>
              </a:rPr>
              <a:t>Surname</a:t>
            </a:r>
            <a:endParaRPr lang="es-ES_tradnl" altLang="ja-JP" sz="3500">
              <a:latin typeface="Montserrat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ES_tradnl" altLang="ja-JP" sz="2200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(Montserrat, 35 Bold) Orientative </a:t>
            </a:r>
            <a:r>
              <a:rPr lang="es-ES_tradnl" altLang="ja-JP" sz="2200" err="1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size</a:t>
            </a:r>
            <a:endParaRPr lang="es-ES_tradnl" sz="2200">
              <a:solidFill>
                <a:schemeClr val="bg1">
                  <a:lumMod val="75000"/>
                </a:schemeClr>
              </a:solidFill>
              <a:latin typeface="Montserrat"/>
              <a:ea typeface="游ゴシック"/>
              <a:cs typeface="Arial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2B395CD-3FBE-6EF8-8FB1-2B560955BF39}"/>
              </a:ext>
            </a:extLst>
          </p:cNvPr>
          <p:cNvSpPr txBox="1"/>
          <p:nvPr/>
        </p:nvSpPr>
        <p:spPr>
          <a:xfrm>
            <a:off x="1487811" y="6036623"/>
            <a:ext cx="15159788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err="1">
                <a:latin typeface="Montserrat"/>
                <a:cs typeface="Arial"/>
              </a:rPr>
              <a:t>Institution</a:t>
            </a:r>
            <a:r>
              <a:rPr lang="es-ES_tradnl" sz="3600">
                <a:latin typeface="Montserrat"/>
                <a:cs typeface="Arial"/>
              </a:rPr>
              <a:t> </a:t>
            </a:r>
            <a:r>
              <a:rPr lang="es-ES_tradnl" altLang="ja-JP" sz="2400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(Montserrat, 20 Normal) </a:t>
            </a:r>
            <a:r>
              <a:rPr lang="es-ES_tradnl" altLang="ja-JP" sz="2400" i="1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Orientative </a:t>
            </a:r>
            <a:r>
              <a:rPr lang="es-ES_tradnl" altLang="ja-JP" sz="2400" i="1" err="1">
                <a:solidFill>
                  <a:schemeClr val="bg1">
                    <a:lumMod val="75000"/>
                  </a:schemeClr>
                </a:solidFill>
                <a:latin typeface="Montserrat"/>
                <a:ea typeface="游ゴシック"/>
                <a:cs typeface="Arial"/>
              </a:rPr>
              <a:t>size</a:t>
            </a:r>
            <a:endParaRPr lang="es-ES_tradnl" sz="2400">
              <a:solidFill>
                <a:schemeClr val="bg1">
                  <a:lumMod val="75000"/>
                </a:schemeClr>
              </a:solidFill>
              <a:latin typeface="Montserrat"/>
              <a:ea typeface="游ゴシック"/>
              <a:cs typeface="Arial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A1255CF-BBA6-BF54-52A9-ED78DBF4448C}"/>
              </a:ext>
            </a:extLst>
          </p:cNvPr>
          <p:cNvSpPr txBox="1"/>
          <p:nvPr/>
        </p:nvSpPr>
        <p:spPr>
          <a:xfrm>
            <a:off x="1737737" y="7414977"/>
            <a:ext cx="12742781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_tradnl" sz="35000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/>
                <a:cs typeface="Arial" panose="020B0604020202020204" pitchFamily="34" charset="0"/>
              </a:rPr>
              <a:t>A0</a:t>
            </a:r>
            <a:endParaRPr lang="es-ES"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353B65D-2357-CD9B-300E-F9537A2A17BC}"/>
              </a:ext>
            </a:extLst>
          </p:cNvPr>
          <p:cNvSpPr txBox="1"/>
          <p:nvPr/>
        </p:nvSpPr>
        <p:spPr>
          <a:xfrm>
            <a:off x="1487811" y="13491272"/>
            <a:ext cx="764041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(POSTER TOTAL SIZE</a:t>
            </a:r>
            <a:r>
              <a:rPr lang="es-ES_tradnl" altLang="ja-JP" sz="5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)</a:t>
            </a:r>
            <a:endParaRPr lang="es-ES_tradnl" sz="5000">
              <a:solidFill>
                <a:schemeClr val="bg1">
                  <a:lumMod val="75000"/>
                </a:schemeClr>
              </a:solidFill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9524B4D-B9C9-5C0E-A1E3-05C8D2F7E50E}"/>
              </a:ext>
            </a:extLst>
          </p:cNvPr>
          <p:cNvSpPr txBox="1"/>
          <p:nvPr/>
        </p:nvSpPr>
        <p:spPr>
          <a:xfrm>
            <a:off x="1489982" y="18300078"/>
            <a:ext cx="142984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12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FREE</a:t>
            </a:r>
          </a:p>
          <a:p>
            <a:pPr>
              <a:defRPr/>
            </a:pPr>
            <a:r>
              <a:rPr lang="es-ES_tradnl" sz="12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COMPOSITION </a:t>
            </a:r>
          </a:p>
          <a:p>
            <a:pPr>
              <a:defRPr/>
            </a:pPr>
            <a:r>
              <a:rPr lang="es-ES_tradnl" sz="12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AREA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F735B93-0E4E-0E6F-3A8B-4370FBC8C4B5}"/>
              </a:ext>
            </a:extLst>
          </p:cNvPr>
          <p:cNvSpPr txBox="1"/>
          <p:nvPr/>
        </p:nvSpPr>
        <p:spPr>
          <a:xfrm>
            <a:off x="1732183" y="23605020"/>
            <a:ext cx="933501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10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841x897 mm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5357A197-46F8-0C94-69D9-34B9AA124E75}"/>
              </a:ext>
            </a:extLst>
          </p:cNvPr>
          <p:cNvSpPr txBox="1"/>
          <p:nvPr/>
        </p:nvSpPr>
        <p:spPr>
          <a:xfrm>
            <a:off x="1732183" y="25180591"/>
            <a:ext cx="90206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5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(</a:t>
            </a:r>
            <a:r>
              <a:rPr lang="es-ES_tradnl" altLang="ja-JP" sz="5000">
                <a:solidFill>
                  <a:schemeClr val="bg1">
                    <a:lumMod val="75000"/>
                  </a:schemeClr>
                </a:solidFill>
                <a:latin typeface="Montserrat"/>
                <a:cs typeface="Arial" panose="020B0604020202020204" pitchFamily="34" charset="0"/>
              </a:rPr>
              <a:t>VERTICAL ORIENTATION)</a:t>
            </a:r>
            <a:endParaRPr lang="es-ES_tradnl" sz="5000">
              <a:solidFill>
                <a:schemeClr val="bg1">
                  <a:lumMod val="75000"/>
                </a:schemeClr>
              </a:solidFill>
              <a:latin typeface="Montserrat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5CB88990-1727-CC91-1238-23B213387DC3}"/>
              </a:ext>
            </a:extLst>
          </p:cNvPr>
          <p:cNvSpPr txBox="1"/>
          <p:nvPr/>
        </p:nvSpPr>
        <p:spPr>
          <a:xfrm rot="10800000" flipV="1">
            <a:off x="22806638" y="2196728"/>
            <a:ext cx="5103266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Free </a:t>
            </a:r>
            <a:r>
              <a:rPr kumimoji="0" lang="es-ES_tradnl" sz="3500" b="0" i="0" u="none" strike="noStrike" kern="1200" cap="none" spc="0" normalizeH="0" baseline="0" noProof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space</a:t>
            </a: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for</a:t>
            </a: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the</a:t>
            </a: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 centre(s) logo(s) </a:t>
            </a:r>
            <a:r>
              <a:rPr kumimoji="0" lang="es-ES_tradnl" sz="3500" b="0" i="0" u="none" strike="noStrike" kern="1200" cap="none" spc="0" normalizeH="0" baseline="0" noProof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presenting</a:t>
            </a: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 </a:t>
            </a:r>
            <a:r>
              <a:rPr kumimoji="0" lang="es-ES_tradnl" sz="3500" b="0" i="0" u="none" strike="noStrike" kern="1200" cap="none" spc="0" normalizeH="0" baseline="0" noProof="0" err="1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the</a:t>
            </a:r>
            <a:r>
              <a:rPr kumimoji="0" lang="es-ES_tradnl" sz="35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  <a:latin typeface="Montserrat"/>
                <a:ea typeface="ヒラギノ角ゴ Pro W3" pitchFamily="68" charset="-128"/>
                <a:cs typeface="Arial" panose="020B0604020202020204" pitchFamily="34" charset="0"/>
              </a:rPr>
              <a:t> poster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7A9750-A6E5-FBD9-D611-2DE356EF0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9140" y="40129536"/>
            <a:ext cx="5536932" cy="1354357"/>
          </a:xfrm>
          <a:prstGeom prst="rect">
            <a:avLst/>
          </a:prstGeom>
        </p:spPr>
      </p:pic>
      <p:pic>
        <p:nvPicPr>
          <p:cNvPr id="7" name="Picture 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1B3A46B-52D7-8D60-36A9-5A9FE7A000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7680" y="41730018"/>
            <a:ext cx="2777977" cy="79310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D450C-7B77-3F3D-58D5-72410BB20283}"/>
              </a:ext>
            </a:extLst>
          </p:cNvPr>
          <p:cNvCxnSpPr/>
          <p:nvPr/>
        </p:nvCxnSpPr>
        <p:spPr>
          <a:xfrm>
            <a:off x="0" y="40806714"/>
            <a:ext cx="11863754" cy="0"/>
          </a:xfrm>
          <a:prstGeom prst="line">
            <a:avLst/>
          </a:prstGeom>
          <a:ln w="76200">
            <a:solidFill>
              <a:srgbClr val="2EC4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D4F7B7-673A-1826-EE72-F9BA2902A2DF}"/>
              </a:ext>
            </a:extLst>
          </p:cNvPr>
          <p:cNvCxnSpPr/>
          <p:nvPr/>
        </p:nvCxnSpPr>
        <p:spPr>
          <a:xfrm>
            <a:off x="18370076" y="40794992"/>
            <a:ext cx="11863754" cy="0"/>
          </a:xfrm>
          <a:prstGeom prst="line">
            <a:avLst/>
          </a:prstGeom>
          <a:ln w="76200">
            <a:solidFill>
              <a:srgbClr val="2EC4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711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a oficin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3063682_TF00626577" id="{02155C55-0C1B-451A-BEF0-4675DBE72799}" vid="{E056F8AC-82B5-4252-9391-BC227B3730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Invitaciones y felicitaciones navideñas en Instagram Vertical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la oficina</vt:lpstr>
      <vt:lpstr>841x1189 mm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841x1189 mm </dc:title>
  <dc:creator>Clara García Pascual</dc:creator>
  <cp:revision>1</cp:revision>
  <dcterms:created xsi:type="dcterms:W3CDTF">2022-05-24T11:58:03Z</dcterms:created>
  <dcterms:modified xsi:type="dcterms:W3CDTF">2024-12-12T08:38:13Z</dcterms:modified>
</cp:coreProperties>
</file>