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8288000" cy="10287000"/>
  <p:notesSz cx="18288000" cy="10287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A24CD1-A178-91D8-3A57-20B3C9636D61}" name="Michail Lagoudakis" initials="ML" userId="S::lagoudakis@tuc.gr::58a5170d-5cd2-4472-8278-28011a603474" providerId="AD"/>
  <p188:author id="{8788FDDC-FFD5-3B4E-ED2F-1D55078FDE87}" name="Maria-Eftychia Papadomanolaki" initials="MP" userId="S::mpapadomanolaki1@tuc.gr::d9094619-3475-4362-bf59-1e800acec4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20"/>
    <a:srgbClr val="0551A1"/>
    <a:srgbClr val="0CB3A0"/>
    <a:srgbClr val="0A1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648"/>
  </p:normalViewPr>
  <p:slideViewPr>
    <p:cSldViewPr>
      <p:cViewPr varScale="1">
        <p:scale>
          <a:sx n="50" d="100"/>
          <a:sy n="50" d="100"/>
        </p:scale>
        <p:origin x="869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il Lagoudakis" userId="S::lagoudakis@tuc.gr::58a5170d-5cd2-4472-8278-28011a603474" providerId="AD" clId="Web-{C4A06F33-A08A-784E-C8D4-E35CAA219465}"/>
    <pc:docChg chg="mod delSld modSld">
      <pc:chgData name="Michail Lagoudakis" userId="S::lagoudakis@tuc.gr::58a5170d-5cd2-4472-8278-28011a603474" providerId="AD" clId="Web-{C4A06F33-A08A-784E-C8D4-E35CAA219465}" dt="2024-12-09T12:40:51.163" v="38" actId="20577"/>
      <pc:docMkLst>
        <pc:docMk/>
      </pc:docMkLst>
      <pc:sldChg chg="modSp">
        <pc:chgData name="Michail Lagoudakis" userId="S::lagoudakis@tuc.gr::58a5170d-5cd2-4472-8278-28011a603474" providerId="AD" clId="Web-{C4A06F33-A08A-784E-C8D4-E35CAA219465}" dt="2024-12-09T12:40:51.163" v="38" actId="20577"/>
        <pc:sldMkLst>
          <pc:docMk/>
          <pc:sldMk cId="2677111257" sldId="262"/>
        </pc:sldMkLst>
        <pc:spChg chg="mod">
          <ac:chgData name="Michail Lagoudakis" userId="S::lagoudakis@tuc.gr::58a5170d-5cd2-4472-8278-28011a603474" providerId="AD" clId="Web-{C4A06F33-A08A-784E-C8D4-E35CAA219465}" dt="2024-12-09T12:40:51.163" v="38" actId="20577"/>
          <ac:spMkLst>
            <pc:docMk/>
            <pc:sldMk cId="2677111257" sldId="262"/>
            <ac:spMk id="5" creationId="{00000000-0000-0000-0000-000000000000}"/>
          </ac:spMkLst>
        </pc:spChg>
      </pc:sldChg>
      <pc:sldChg chg="del">
        <pc:chgData name="Michail Lagoudakis" userId="S::lagoudakis@tuc.gr::58a5170d-5cd2-4472-8278-28011a603474" providerId="AD" clId="Web-{C4A06F33-A08A-784E-C8D4-E35CAA219465}" dt="2024-12-09T12:37:41.103" v="5"/>
        <pc:sldMkLst>
          <pc:docMk/>
          <pc:sldMk cId="1978610342" sldId="263"/>
        </pc:sldMkLst>
      </pc:sldChg>
      <pc:sldChg chg="del">
        <pc:chgData name="Michail Lagoudakis" userId="S::lagoudakis@tuc.gr::58a5170d-5cd2-4472-8278-28011a603474" providerId="AD" clId="Web-{C4A06F33-A08A-784E-C8D4-E35CAA219465}" dt="2024-12-09T12:37:41.103" v="4"/>
        <pc:sldMkLst>
          <pc:docMk/>
          <pc:sldMk cId="1835523930" sldId="264"/>
        </pc:sldMkLst>
      </pc:sldChg>
      <pc:sldChg chg="del">
        <pc:chgData name="Michail Lagoudakis" userId="S::lagoudakis@tuc.gr::58a5170d-5cd2-4472-8278-28011a603474" providerId="AD" clId="Web-{C4A06F33-A08A-784E-C8D4-E35CAA219465}" dt="2024-12-09T12:37:41.087" v="3"/>
        <pc:sldMkLst>
          <pc:docMk/>
          <pc:sldMk cId="1806212027" sldId="265"/>
        </pc:sldMkLst>
      </pc:sldChg>
      <pc:sldChg chg="del">
        <pc:chgData name="Michail Lagoudakis" userId="S::lagoudakis@tuc.gr::58a5170d-5cd2-4472-8278-28011a603474" providerId="AD" clId="Web-{C4A06F33-A08A-784E-C8D4-E35CAA219465}" dt="2024-12-09T12:37:41.087" v="2"/>
        <pc:sldMkLst>
          <pc:docMk/>
          <pc:sldMk cId="2246700001" sldId="266"/>
        </pc:sldMkLst>
      </pc:sldChg>
      <pc:sldChg chg="del">
        <pc:chgData name="Michail Lagoudakis" userId="S::lagoudakis@tuc.gr::58a5170d-5cd2-4472-8278-28011a603474" providerId="AD" clId="Web-{C4A06F33-A08A-784E-C8D4-E35CAA219465}" dt="2024-12-09T12:37:41.087" v="1"/>
        <pc:sldMkLst>
          <pc:docMk/>
          <pc:sldMk cId="503027573" sldId="267"/>
        </pc:sldMkLst>
      </pc:sldChg>
    </pc:docChg>
  </pc:docChgLst>
  <pc:docChgLst>
    <pc:chgData name="Eleni Mylona" userId="S::emylona@tuc.gr::f776f075-6d76-45b8-bd16-c63884b46a05" providerId="AD" clId="Web-{D9556701-E041-069A-A94E-60F6411D1852}"/>
    <pc:docChg chg="modSld">
      <pc:chgData name="Eleni Mylona" userId="S::emylona@tuc.gr::f776f075-6d76-45b8-bd16-c63884b46a05" providerId="AD" clId="Web-{D9556701-E041-069A-A94E-60F6411D1852}" dt="2024-12-10T17:08:01.856" v="0" actId="20577"/>
      <pc:docMkLst>
        <pc:docMk/>
      </pc:docMkLst>
      <pc:sldChg chg="modSp">
        <pc:chgData name="Eleni Mylona" userId="S::emylona@tuc.gr::f776f075-6d76-45b8-bd16-c63884b46a05" providerId="AD" clId="Web-{D9556701-E041-069A-A94E-60F6411D1852}" dt="2024-12-10T17:08:01.856" v="0" actId="20577"/>
        <pc:sldMkLst>
          <pc:docMk/>
          <pc:sldMk cId="0" sldId="261"/>
        </pc:sldMkLst>
        <pc:spChg chg="mod">
          <ac:chgData name="Eleni Mylona" userId="S::emylona@tuc.gr::f776f075-6d76-45b8-bd16-c63884b46a05" providerId="AD" clId="Web-{D9556701-E041-069A-A94E-60F6411D1852}" dt="2024-12-10T17:08:01.856" v="0" actId="20577"/>
          <ac:spMkLst>
            <pc:docMk/>
            <pc:sldMk cId="0" sldId="261"/>
            <ac:spMk id="2" creationId="{00000000-0000-0000-0000-000000000000}"/>
          </ac:spMkLst>
        </pc:spChg>
      </pc:sldChg>
    </pc:docChg>
  </pc:docChgLst>
  <pc:docChgLst>
    <pc:chgData name="Eleni Mylona" userId="f776f075-6d76-45b8-bd16-c63884b46a05" providerId="ADAL" clId="{3E6C9638-587F-4F14-A351-03820DEF2350}"/>
    <pc:docChg chg="undo redo custSel modSld">
      <pc:chgData name="Eleni Mylona" userId="f776f075-6d76-45b8-bd16-c63884b46a05" providerId="ADAL" clId="{3E6C9638-587F-4F14-A351-03820DEF2350}" dt="2024-12-12T08:31:46.711" v="13" actId="208"/>
      <pc:docMkLst>
        <pc:docMk/>
      </pc:docMkLst>
      <pc:sldChg chg="modSp mod">
        <pc:chgData name="Eleni Mylona" userId="f776f075-6d76-45b8-bd16-c63884b46a05" providerId="ADAL" clId="{3E6C9638-587F-4F14-A351-03820DEF2350}" dt="2024-12-12T08:31:46.711" v="13" actId="208"/>
        <pc:sldMkLst>
          <pc:docMk/>
          <pc:sldMk cId="0" sldId="256"/>
        </pc:sldMkLst>
        <pc:spChg chg="mod">
          <ac:chgData name="Eleni Mylona" userId="f776f075-6d76-45b8-bd16-c63884b46a05" providerId="ADAL" clId="{3E6C9638-587F-4F14-A351-03820DEF2350}" dt="2024-12-12T08:31:46.711" v="13" actId="208"/>
          <ac:spMkLst>
            <pc:docMk/>
            <pc:sldMk cId="0" sldId="256"/>
            <ac:spMk id="3" creationId="{00000000-0000-0000-0000-000000000000}"/>
          </ac:spMkLst>
        </pc:spChg>
        <pc:spChg chg="mod">
          <ac:chgData name="Eleni Mylona" userId="f776f075-6d76-45b8-bd16-c63884b46a05" providerId="ADAL" clId="{3E6C9638-587F-4F14-A351-03820DEF2350}" dt="2024-12-12T08:31:46.173" v="12" actId="208"/>
          <ac:spMkLst>
            <pc:docMk/>
            <pc:sldMk cId="0" sldId="256"/>
            <ac:spMk id="7" creationId="{510FEF09-1E85-3D2A-C0DE-955D867A8928}"/>
          </ac:spMkLst>
        </pc:spChg>
      </pc:sldChg>
      <pc:sldChg chg="addSp delSp modSp mod">
        <pc:chgData name="Eleni Mylona" userId="f776f075-6d76-45b8-bd16-c63884b46a05" providerId="ADAL" clId="{3E6C9638-587F-4F14-A351-03820DEF2350}" dt="2024-12-12T08:31:33.888" v="6" actId="478"/>
        <pc:sldMkLst>
          <pc:docMk/>
          <pc:sldMk cId="0" sldId="261"/>
        </pc:sldMkLst>
        <pc:spChg chg="add del">
          <ac:chgData name="Eleni Mylona" userId="f776f075-6d76-45b8-bd16-c63884b46a05" providerId="ADAL" clId="{3E6C9638-587F-4F14-A351-03820DEF2350}" dt="2024-12-12T08:31:33.888" v="6" actId="478"/>
          <ac:spMkLst>
            <pc:docMk/>
            <pc:sldMk cId="0" sldId="261"/>
            <ac:spMk id="7" creationId="{01E384B0-D75F-6B7B-34D7-905C60B62412}"/>
          </ac:spMkLst>
        </pc:spChg>
        <pc:spChg chg="mod">
          <ac:chgData name="Eleni Mylona" userId="f776f075-6d76-45b8-bd16-c63884b46a05" providerId="ADAL" clId="{3E6C9638-587F-4F14-A351-03820DEF2350}" dt="2024-12-12T08:31:32.782" v="5" actId="208"/>
          <ac:spMkLst>
            <pc:docMk/>
            <pc:sldMk cId="0" sldId="261"/>
            <ac:spMk id="8" creationId="{81BBEECD-4F6D-58C1-C186-D60BD4C33242}"/>
          </ac:spMkLst>
        </pc:spChg>
      </pc:sldChg>
      <pc:sldChg chg="modSp mod">
        <pc:chgData name="Eleni Mylona" userId="f776f075-6d76-45b8-bd16-c63884b46a05" providerId="ADAL" clId="{3E6C9638-587F-4F14-A351-03820DEF2350}" dt="2024-12-12T08:31:34.676" v="7" actId="208"/>
        <pc:sldMkLst>
          <pc:docMk/>
          <pc:sldMk cId="2677111257" sldId="262"/>
        </pc:sldMkLst>
        <pc:spChg chg="mod">
          <ac:chgData name="Eleni Mylona" userId="f776f075-6d76-45b8-bd16-c63884b46a05" providerId="ADAL" clId="{3E6C9638-587F-4F14-A351-03820DEF2350}" dt="2024-12-12T08:31:34.676" v="7" actId="208"/>
          <ac:spMkLst>
            <pc:docMk/>
            <pc:sldMk cId="2677111257" sldId="262"/>
            <ac:spMk id="3" creationId="{00000000-0000-0000-0000-000000000000}"/>
          </ac:spMkLst>
        </pc:spChg>
      </pc:sldChg>
    </pc:docChg>
  </pc:docChgLst>
  <pc:docChgLst>
    <pc:chgData name="Maria-Eftychia Papadomanolaki" userId="S::mpapadomanolaki1@tuc.gr::d9094619-3475-4362-bf59-1e800acec4ac" providerId="AD" clId="Web-{EB60B961-39B6-CDD9-B649-43F4FABDCD39}"/>
    <pc:docChg chg="mod">
      <pc:chgData name="Maria-Eftychia Papadomanolaki" userId="S::mpapadomanolaki1@tuc.gr::d9094619-3475-4362-bf59-1e800acec4ac" providerId="AD" clId="Web-{EB60B961-39B6-CDD9-B649-43F4FABDCD39}" dt="2024-12-05T08:07:18.435" v="0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800300"/>
            <a:ext cx="7858125" cy="0"/>
          </a:xfrm>
          <a:custGeom>
            <a:avLst/>
            <a:gdLst/>
            <a:ahLst/>
            <a:cxnLst/>
            <a:rect l="l" t="t" r="r" b="b"/>
            <a:pathLst>
              <a:path w="7858125">
                <a:moveTo>
                  <a:pt x="0" y="0"/>
                </a:moveTo>
                <a:lnTo>
                  <a:pt x="7858016" y="0"/>
                </a:lnTo>
              </a:path>
            </a:pathLst>
          </a:custGeom>
          <a:ln w="47624">
            <a:solidFill>
              <a:srgbClr val="BE9D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305865" y="6800300"/>
            <a:ext cx="7677784" cy="0"/>
          </a:xfrm>
          <a:custGeom>
            <a:avLst/>
            <a:gdLst/>
            <a:ahLst/>
            <a:cxnLst/>
            <a:rect l="l" t="t" r="r" b="b"/>
            <a:pathLst>
              <a:path w="7677784">
                <a:moveTo>
                  <a:pt x="0" y="0"/>
                </a:moveTo>
                <a:lnTo>
                  <a:pt x="7677475" y="0"/>
                </a:lnTo>
              </a:path>
            </a:pathLst>
          </a:custGeom>
          <a:ln w="47624">
            <a:solidFill>
              <a:srgbClr val="BE9D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6745" y="9164401"/>
            <a:ext cx="1743074" cy="9334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81010" y="9325161"/>
            <a:ext cx="1774313" cy="64669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39018" y="9279064"/>
            <a:ext cx="2018664" cy="63744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97209" y="9119990"/>
            <a:ext cx="2219324" cy="90487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21341" y="9119990"/>
            <a:ext cx="1543049" cy="93344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977210" y="8961237"/>
            <a:ext cx="1114424" cy="111442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1437" y="8648666"/>
            <a:ext cx="1695449" cy="146684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854335" y="9081160"/>
            <a:ext cx="3133724" cy="91439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90499" y="6909837"/>
            <a:ext cx="7667625" cy="47625"/>
          </a:xfrm>
          <a:custGeom>
            <a:avLst/>
            <a:gdLst/>
            <a:ahLst/>
            <a:cxnLst/>
            <a:rect l="l" t="t" r="r" b="b"/>
            <a:pathLst>
              <a:path w="7667625" h="47625">
                <a:moveTo>
                  <a:pt x="0" y="47624"/>
                </a:moveTo>
                <a:lnTo>
                  <a:pt x="7667516" y="47624"/>
                </a:lnTo>
                <a:lnTo>
                  <a:pt x="7667516" y="0"/>
                </a:lnTo>
                <a:lnTo>
                  <a:pt x="0" y="0"/>
                </a:lnTo>
                <a:lnTo>
                  <a:pt x="0" y="47624"/>
                </a:lnTo>
                <a:close/>
              </a:path>
            </a:pathLst>
          </a:custGeom>
          <a:solidFill>
            <a:srgbClr val="040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0305865" y="6909837"/>
            <a:ext cx="7982584" cy="47625"/>
          </a:xfrm>
          <a:custGeom>
            <a:avLst/>
            <a:gdLst/>
            <a:ahLst/>
            <a:cxnLst/>
            <a:rect l="l" t="t" r="r" b="b"/>
            <a:pathLst>
              <a:path w="7982584" h="47625">
                <a:moveTo>
                  <a:pt x="0" y="47624"/>
                </a:moveTo>
                <a:lnTo>
                  <a:pt x="7982136" y="47624"/>
                </a:lnTo>
                <a:lnTo>
                  <a:pt x="7982136" y="0"/>
                </a:lnTo>
                <a:lnTo>
                  <a:pt x="0" y="0"/>
                </a:lnTo>
                <a:lnTo>
                  <a:pt x="0" y="47624"/>
                </a:lnTo>
                <a:close/>
              </a:path>
            </a:pathLst>
          </a:custGeom>
          <a:solidFill>
            <a:srgbClr val="040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193940" y="5621064"/>
            <a:ext cx="1752599" cy="2314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1106" y="9608852"/>
            <a:ext cx="15869285" cy="0"/>
          </a:xfrm>
          <a:custGeom>
            <a:avLst/>
            <a:gdLst/>
            <a:ahLst/>
            <a:cxnLst/>
            <a:rect l="l" t="t" r="r" b="b"/>
            <a:pathLst>
              <a:path w="15869285">
                <a:moveTo>
                  <a:pt x="0" y="0"/>
                </a:moveTo>
                <a:lnTo>
                  <a:pt x="15868695" y="0"/>
                </a:lnTo>
              </a:path>
            </a:pathLst>
          </a:custGeom>
          <a:ln w="47624">
            <a:solidFill>
              <a:srgbClr val="BE9D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4692" y="957316"/>
            <a:ext cx="13058615" cy="1259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1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750" y="3687810"/>
            <a:ext cx="16954500" cy="425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23570" y="1257300"/>
            <a:ext cx="3186430" cy="0"/>
          </a:xfrm>
          <a:custGeom>
            <a:avLst/>
            <a:gdLst/>
            <a:ahLst/>
            <a:cxnLst/>
            <a:rect l="l" t="t" r="r" b="b"/>
            <a:pathLst>
              <a:path w="3186429">
                <a:moveTo>
                  <a:pt x="0" y="0"/>
                </a:moveTo>
                <a:lnTo>
                  <a:pt x="3185955" y="0"/>
                </a:lnTo>
              </a:path>
            </a:pathLst>
          </a:custGeom>
          <a:ln w="47624">
            <a:solidFill>
              <a:srgbClr val="0CB3A0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92600" y="372740"/>
            <a:ext cx="838156" cy="588824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688715" y="383375"/>
            <a:ext cx="10910570" cy="772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0910" marR="5080" indent="-918844" algn="ctr">
              <a:lnSpc>
                <a:spcPct val="115599"/>
              </a:lnSpc>
              <a:spcBef>
                <a:spcPts val="100"/>
              </a:spcBef>
            </a:pPr>
            <a:r>
              <a:rPr lang="en-US" sz="2400" spc="-150" dirty="0">
                <a:solidFill>
                  <a:srgbClr val="0551A1"/>
                </a:solidFill>
                <a:latin typeface="Montserrat" panose="00000500000000000000" pitchFamily="2" charset="0"/>
              </a:rPr>
              <a:t>4</a:t>
            </a:r>
            <a:r>
              <a:rPr lang="en-US" sz="2400" spc="-150" baseline="30000" dirty="0">
                <a:solidFill>
                  <a:srgbClr val="0551A1"/>
                </a:solidFill>
                <a:latin typeface="Montserrat" panose="00000500000000000000" pitchFamily="2" charset="0"/>
              </a:rPr>
              <a:t>th</a:t>
            </a:r>
            <a:r>
              <a:rPr lang="en-US" sz="2400" spc="-150" dirty="0">
                <a:solidFill>
                  <a:srgbClr val="0551A1"/>
                </a:solidFill>
                <a:latin typeface="Montserrat" panose="00000500000000000000" pitchFamily="2" charset="0"/>
              </a:rPr>
              <a:t> International Conference on Responsible Consumption and Production</a:t>
            </a:r>
            <a:br>
              <a:rPr lang="en-US" sz="2000" spc="-150" dirty="0">
                <a:solidFill>
                  <a:srgbClr val="0551A1"/>
                </a:solidFill>
                <a:latin typeface="Montserrat" panose="00000500000000000000" pitchFamily="2" charset="0"/>
              </a:rPr>
            </a:br>
            <a:r>
              <a:rPr lang="en-US" sz="2000" spc="-150" dirty="0">
                <a:solidFill>
                  <a:srgbClr val="0551A1"/>
                </a:solidFill>
                <a:latin typeface="Montserrat" panose="00000500000000000000" pitchFamily="2" charset="0"/>
              </a:rPr>
              <a:t>organized by EURECA-PRO</a:t>
            </a:r>
            <a:endParaRPr sz="2000" dirty="0">
              <a:solidFill>
                <a:srgbClr val="0551A1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03540" y="3213100"/>
            <a:ext cx="228092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0" spc="-30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Title</a:t>
            </a:r>
            <a:endParaRPr sz="7000" dirty="0">
              <a:solidFill>
                <a:srgbClr val="0551A1"/>
              </a:solidFill>
              <a:latin typeface="Montserrat" panose="00000500000000000000" pitchFamily="2" charset="0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81127" y="7785100"/>
            <a:ext cx="532574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spc="-4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I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-12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s</a:t>
            </a:r>
            <a:r>
              <a:rPr sz="3000" spc="-8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t</a:t>
            </a:r>
            <a:r>
              <a:rPr sz="3000" spc="-13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i</a:t>
            </a:r>
            <a:r>
              <a:rPr sz="3000" spc="-8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t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u</a:t>
            </a:r>
            <a:r>
              <a:rPr sz="3000" spc="-8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t</a:t>
            </a:r>
            <a:r>
              <a:rPr sz="3000" spc="-13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i</a:t>
            </a:r>
            <a:r>
              <a:rPr sz="3000" spc="-4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o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-3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'</a:t>
            </a:r>
            <a:r>
              <a:rPr sz="3000" spc="-114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s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sz="3000" spc="-2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m</a:t>
            </a:r>
            <a:r>
              <a:rPr sz="3000" spc="1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e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-4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o</a:t>
            </a:r>
            <a:r>
              <a:rPr sz="3000" spc="-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r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-13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l</a:t>
            </a:r>
            <a:r>
              <a:rPr sz="3000" spc="-4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o</a:t>
            </a:r>
            <a:r>
              <a:rPr sz="3000" spc="-27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g</a:t>
            </a:r>
            <a:r>
              <a:rPr sz="3000" spc="-4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o</a:t>
            </a:r>
            <a:endParaRPr sz="3000" dirty="0">
              <a:solidFill>
                <a:srgbClr val="0551A1"/>
              </a:solidFill>
              <a:latin typeface="Montserrat" panose="00000500000000000000" pitchFamily="2" charset="0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27115" y="6026622"/>
            <a:ext cx="603377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spc="-204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u</a:t>
            </a:r>
            <a:r>
              <a:rPr sz="3000" spc="-8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t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h</a:t>
            </a:r>
            <a:r>
              <a:rPr sz="3000" spc="-4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o</a:t>
            </a:r>
            <a:r>
              <a:rPr sz="3000" spc="-1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r</a:t>
            </a:r>
            <a:r>
              <a:rPr sz="3000" spc="-3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'</a:t>
            </a:r>
            <a:r>
              <a:rPr sz="3000" spc="-114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s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4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sz="3000" spc="-2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m</a:t>
            </a:r>
            <a:r>
              <a:rPr sz="3000" spc="1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e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-6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d</a:t>
            </a:r>
            <a:r>
              <a:rPr sz="3000" spc="-20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sz="3000" spc="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S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u</a:t>
            </a:r>
            <a:r>
              <a:rPr sz="3000" spc="-1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r</a:t>
            </a:r>
            <a:r>
              <a:rPr sz="3000" spc="-3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n</a:t>
            </a:r>
            <a:r>
              <a:rPr sz="3000" spc="5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sz="3000" spc="-2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m</a:t>
            </a:r>
            <a:r>
              <a:rPr sz="3000" spc="10" dirty="0">
                <a:solidFill>
                  <a:srgbClr val="0551A1"/>
                </a:solidFill>
                <a:latin typeface="Montserrat" panose="00000500000000000000" pitchFamily="2" charset="0"/>
                <a:cs typeface="Lucida Sans Unicode"/>
              </a:rPr>
              <a:t>e</a:t>
            </a:r>
            <a:endParaRPr sz="3000" dirty="0">
              <a:solidFill>
                <a:srgbClr val="0551A1"/>
              </a:solidFill>
              <a:latin typeface="Montserrat" panose="00000500000000000000" pitchFamily="2" charset="0"/>
              <a:cs typeface="Lucida Sans Unicode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AE3A3E-7A1D-F720-B130-0A15E0690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24" y="378981"/>
            <a:ext cx="2381738" cy="582583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510FEF09-1E85-3D2A-C0DE-955D867A8928}"/>
              </a:ext>
            </a:extLst>
          </p:cNvPr>
          <p:cNvSpPr/>
          <p:nvPr/>
        </p:nvSpPr>
        <p:spPr>
          <a:xfrm>
            <a:off x="14554200" y="1257300"/>
            <a:ext cx="3186430" cy="0"/>
          </a:xfrm>
          <a:custGeom>
            <a:avLst/>
            <a:gdLst/>
            <a:ahLst/>
            <a:cxnLst/>
            <a:rect l="l" t="t" r="r" b="b"/>
            <a:pathLst>
              <a:path w="3186429">
                <a:moveTo>
                  <a:pt x="0" y="0"/>
                </a:moveTo>
                <a:lnTo>
                  <a:pt x="3185955" y="0"/>
                </a:lnTo>
              </a:path>
            </a:pathLst>
          </a:custGeom>
          <a:ln w="47624">
            <a:solidFill>
              <a:srgbClr val="0CB3A0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 flipV="1">
            <a:off x="631107" y="9563100"/>
            <a:ext cx="13999294" cy="45751"/>
          </a:xfrm>
          <a:custGeom>
            <a:avLst/>
            <a:gdLst/>
            <a:ahLst/>
            <a:cxnLst/>
            <a:rect l="l" t="t" r="r" b="b"/>
            <a:pathLst>
              <a:path w="15869285">
                <a:moveTo>
                  <a:pt x="0" y="0"/>
                </a:moveTo>
                <a:lnTo>
                  <a:pt x="15868695" y="0"/>
                </a:lnTo>
              </a:path>
            </a:pathLst>
          </a:custGeom>
          <a:ln w="47624">
            <a:solidFill>
              <a:srgbClr val="0CB3A0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14692" y="957316"/>
            <a:ext cx="13058615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0209" algn="ctr">
              <a:lnSpc>
                <a:spcPct val="100000"/>
              </a:lnSpc>
              <a:spcBef>
                <a:spcPts val="100"/>
              </a:spcBef>
            </a:pPr>
            <a:r>
              <a:rPr sz="6600" spc="30" dirty="0">
                <a:solidFill>
                  <a:srgbClr val="0551A1"/>
                </a:solidFill>
                <a:latin typeface="Montserrat" panose="00000500000000000000" pitchFamily="2" charset="0"/>
              </a:rPr>
              <a:t>Presentation</a:t>
            </a:r>
            <a:r>
              <a:rPr sz="6600" spc="-325" dirty="0">
                <a:solidFill>
                  <a:srgbClr val="0551A1"/>
                </a:solidFill>
                <a:latin typeface="Montserrat" panose="00000500000000000000" pitchFamily="2" charset="0"/>
              </a:rPr>
              <a:t> </a:t>
            </a:r>
            <a:r>
              <a:rPr sz="6600" spc="-55" dirty="0">
                <a:solidFill>
                  <a:srgbClr val="0551A1"/>
                </a:solidFill>
                <a:latin typeface="Montserrat" panose="00000500000000000000" pitchFamily="2" charset="0"/>
              </a:rPr>
              <a:t>Guidelines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66750" y="3687810"/>
            <a:ext cx="16954500" cy="18025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933450" marR="5080" indent="-571500">
              <a:lnSpc>
                <a:spcPct val="1155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3400" spc="-175" dirty="0">
                <a:solidFill>
                  <a:srgbClr val="0551A1"/>
                </a:solidFill>
                <a:latin typeface="Montserrat"/>
              </a:rPr>
              <a:t>All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oral</a:t>
            </a:r>
            <a:r>
              <a:rPr sz="3400" spc="-220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60" dirty="0">
                <a:solidFill>
                  <a:srgbClr val="0551A1"/>
                </a:solidFill>
                <a:latin typeface="Montserrat"/>
              </a:rPr>
              <a:t>presentations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5" dirty="0">
                <a:solidFill>
                  <a:srgbClr val="0551A1"/>
                </a:solidFill>
                <a:latin typeface="Montserrat"/>
              </a:rPr>
              <a:t>are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70" dirty="0">
                <a:solidFill>
                  <a:srgbClr val="0551A1"/>
                </a:solidFill>
                <a:latin typeface="Montserrat"/>
              </a:rPr>
              <a:t>allocated</a:t>
            </a:r>
            <a:r>
              <a:rPr sz="3400" spc="-220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245" dirty="0">
                <a:solidFill>
                  <a:srgbClr val="0551A1"/>
                </a:solidFill>
                <a:latin typeface="Montserrat"/>
              </a:rPr>
              <a:t>1</a:t>
            </a:r>
            <a:r>
              <a:rPr lang="en-US" sz="3400" spc="-245" dirty="0">
                <a:solidFill>
                  <a:srgbClr val="0551A1"/>
                </a:solidFill>
                <a:latin typeface="Montserrat"/>
              </a:rPr>
              <a:t>5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65" dirty="0">
                <a:solidFill>
                  <a:srgbClr val="0551A1"/>
                </a:solidFill>
                <a:latin typeface="Montserrat"/>
              </a:rPr>
              <a:t>minutes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55" dirty="0">
                <a:solidFill>
                  <a:srgbClr val="0551A1"/>
                </a:solidFill>
                <a:latin typeface="Montserrat"/>
              </a:rPr>
              <a:t>for</a:t>
            </a:r>
            <a:r>
              <a:rPr sz="3400" spc="-220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the</a:t>
            </a:r>
            <a:r>
              <a:rPr sz="3400" spc="-225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55" dirty="0">
                <a:solidFill>
                  <a:srgbClr val="0551A1"/>
                </a:solidFill>
                <a:latin typeface="Montserrat"/>
              </a:rPr>
              <a:t>presentation</a:t>
            </a:r>
            <a:r>
              <a:rPr lang="en-US" sz="3400" spc="-225" dirty="0">
                <a:solidFill>
                  <a:srgbClr val="0551A1"/>
                </a:solidFill>
                <a:latin typeface="Montserrat"/>
              </a:rPr>
              <a:t> and 5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20" dirty="0">
                <a:solidFill>
                  <a:srgbClr val="0551A1"/>
                </a:solidFill>
                <a:latin typeface="Montserrat"/>
              </a:rPr>
              <a:t>m</a:t>
            </a:r>
            <a:r>
              <a:rPr sz="3400" spc="-145" dirty="0">
                <a:solidFill>
                  <a:srgbClr val="0551A1"/>
                </a:solidFill>
                <a:latin typeface="Montserrat"/>
              </a:rPr>
              <a:t>i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nu</a:t>
            </a:r>
            <a:r>
              <a:rPr sz="3400" spc="-85" dirty="0">
                <a:solidFill>
                  <a:srgbClr val="0551A1"/>
                </a:solidFill>
                <a:latin typeface="Montserrat"/>
              </a:rPr>
              <a:t>t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135" dirty="0">
                <a:solidFill>
                  <a:srgbClr val="0551A1"/>
                </a:solidFill>
                <a:latin typeface="Montserrat"/>
              </a:rPr>
              <a:t>s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120" dirty="0">
                <a:solidFill>
                  <a:srgbClr val="0551A1"/>
                </a:solidFill>
                <a:latin typeface="Montserrat"/>
              </a:rPr>
              <a:t>f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</a:t>
            </a:r>
            <a:r>
              <a:rPr sz="3400" spc="-5" dirty="0">
                <a:solidFill>
                  <a:srgbClr val="0551A1"/>
                </a:solidFill>
                <a:latin typeface="Montserrat"/>
              </a:rPr>
              <a:t>r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dirty="0">
                <a:solidFill>
                  <a:srgbClr val="0551A1"/>
                </a:solidFill>
                <a:latin typeface="Montserrat"/>
              </a:rPr>
              <a:t>Q</a:t>
            </a:r>
            <a:r>
              <a:rPr sz="3400" spc="125" dirty="0">
                <a:solidFill>
                  <a:srgbClr val="0551A1"/>
                </a:solidFill>
                <a:latin typeface="Montserrat"/>
              </a:rPr>
              <a:t>&amp;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A</a:t>
            </a:r>
            <a:r>
              <a:rPr lang="en-US" sz="3400" spc="-229" dirty="0">
                <a:solidFill>
                  <a:srgbClr val="0551A1"/>
                </a:solidFill>
                <a:latin typeface="Montserrat"/>
              </a:rPr>
              <a:t>.</a:t>
            </a:r>
          </a:p>
          <a:p>
            <a:pPr marL="933450" marR="5080" indent="-571500">
              <a:lnSpc>
                <a:spcPct val="1155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3400" spc="190" dirty="0">
                <a:solidFill>
                  <a:srgbClr val="0551A1"/>
                </a:solidFill>
                <a:latin typeface="Montserrat"/>
              </a:rPr>
              <a:t>P</a:t>
            </a:r>
            <a:r>
              <a:rPr sz="3400" spc="-10" dirty="0">
                <a:solidFill>
                  <a:srgbClr val="0551A1"/>
                </a:solidFill>
                <a:latin typeface="Montserrat"/>
              </a:rPr>
              <a:t>r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140" dirty="0">
                <a:solidFill>
                  <a:srgbClr val="0551A1"/>
                </a:solidFill>
                <a:latin typeface="Montserrat"/>
              </a:rPr>
              <a:t>s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n</a:t>
            </a:r>
            <a:r>
              <a:rPr sz="3400" spc="-85" dirty="0">
                <a:solidFill>
                  <a:srgbClr val="0551A1"/>
                </a:solidFill>
                <a:latin typeface="Montserrat"/>
              </a:rPr>
              <a:t>t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a</a:t>
            </a:r>
            <a:r>
              <a:rPr sz="3400" spc="-85" dirty="0">
                <a:solidFill>
                  <a:srgbClr val="0551A1"/>
                </a:solidFill>
                <a:latin typeface="Montserrat"/>
              </a:rPr>
              <a:t>t</a:t>
            </a:r>
            <a:r>
              <a:rPr sz="3400" spc="-145" dirty="0">
                <a:solidFill>
                  <a:srgbClr val="0551A1"/>
                </a:solidFill>
                <a:latin typeface="Montserrat"/>
              </a:rPr>
              <a:t>i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n</a:t>
            </a:r>
            <a:r>
              <a:rPr sz="3400" spc="-135" dirty="0">
                <a:solidFill>
                  <a:srgbClr val="0551A1"/>
                </a:solidFill>
                <a:latin typeface="Montserrat"/>
              </a:rPr>
              <a:t>s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20" dirty="0">
                <a:solidFill>
                  <a:srgbClr val="0551A1"/>
                </a:solidFill>
                <a:latin typeface="Montserrat"/>
              </a:rPr>
              <a:t>m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a</a:t>
            </a:r>
            <a:r>
              <a:rPr sz="3400" spc="-75" dirty="0">
                <a:solidFill>
                  <a:srgbClr val="0551A1"/>
                </a:solidFill>
                <a:latin typeface="Montserrat"/>
              </a:rPr>
              <a:t>y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75" dirty="0">
                <a:solidFill>
                  <a:srgbClr val="0551A1"/>
                </a:solidFill>
                <a:latin typeface="Montserrat"/>
              </a:rPr>
              <a:t>b</a:t>
            </a:r>
            <a:r>
              <a:rPr sz="3400" spc="15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140" dirty="0">
                <a:solidFill>
                  <a:srgbClr val="0551A1"/>
                </a:solidFill>
                <a:latin typeface="Montserrat"/>
              </a:rPr>
              <a:t>s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u</a:t>
            </a:r>
            <a:r>
              <a:rPr sz="3400" spc="-75" dirty="0">
                <a:solidFill>
                  <a:srgbClr val="0551A1"/>
                </a:solidFill>
                <a:latin typeface="Montserrat"/>
              </a:rPr>
              <a:t>b</a:t>
            </a:r>
            <a:r>
              <a:rPr sz="3400" spc="-20" dirty="0">
                <a:solidFill>
                  <a:srgbClr val="0551A1"/>
                </a:solidFill>
                <a:latin typeface="Montserrat"/>
              </a:rPr>
              <a:t>m</a:t>
            </a:r>
            <a:r>
              <a:rPr sz="3400" spc="-145" dirty="0">
                <a:solidFill>
                  <a:srgbClr val="0551A1"/>
                </a:solidFill>
                <a:latin typeface="Montserrat"/>
              </a:rPr>
              <a:t>i</a:t>
            </a:r>
            <a:r>
              <a:rPr sz="3400" spc="-85" dirty="0">
                <a:solidFill>
                  <a:srgbClr val="0551A1"/>
                </a:solidFill>
                <a:latin typeface="Montserrat"/>
              </a:rPr>
              <a:t>tt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70" dirty="0">
                <a:solidFill>
                  <a:srgbClr val="0551A1"/>
                </a:solidFill>
                <a:latin typeface="Montserrat"/>
              </a:rPr>
              <a:t>d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lang="en-US" sz="3400" spc="-229" dirty="0">
                <a:solidFill>
                  <a:srgbClr val="0551A1"/>
                </a:solidFill>
                <a:latin typeface="Montserrat"/>
              </a:rPr>
              <a:t>only 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a</a:t>
            </a:r>
            <a:r>
              <a:rPr sz="3400" spc="-135" dirty="0">
                <a:solidFill>
                  <a:srgbClr val="0551A1"/>
                </a:solidFill>
                <a:latin typeface="Montserrat"/>
              </a:rPr>
              <a:t>s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190" dirty="0">
                <a:solidFill>
                  <a:srgbClr val="0551A1"/>
                </a:solidFill>
                <a:latin typeface="Montserrat"/>
              </a:rPr>
              <a:t>P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</a:t>
            </a:r>
            <a:r>
              <a:rPr sz="3400" spc="20" dirty="0">
                <a:solidFill>
                  <a:srgbClr val="0551A1"/>
                </a:solidFill>
                <a:latin typeface="Montserrat"/>
              </a:rPr>
              <a:t>w</a:t>
            </a:r>
            <a:r>
              <a:rPr sz="3400" spc="10" dirty="0">
                <a:solidFill>
                  <a:srgbClr val="0551A1"/>
                </a:solidFill>
                <a:latin typeface="Montserrat"/>
              </a:rPr>
              <a:t>e</a:t>
            </a:r>
            <a:r>
              <a:rPr sz="3400" spc="-10" dirty="0">
                <a:solidFill>
                  <a:srgbClr val="0551A1"/>
                </a:solidFill>
                <a:latin typeface="Montserrat"/>
              </a:rPr>
              <a:t>r</a:t>
            </a:r>
            <a:r>
              <a:rPr sz="3400" spc="190" dirty="0">
                <a:solidFill>
                  <a:srgbClr val="0551A1"/>
                </a:solidFill>
                <a:latin typeface="Montserrat"/>
              </a:rPr>
              <a:t>P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</a:t>
            </a:r>
            <a:r>
              <a:rPr sz="3400" spc="-145" dirty="0">
                <a:solidFill>
                  <a:srgbClr val="0551A1"/>
                </a:solidFill>
                <a:latin typeface="Montserrat"/>
              </a:rPr>
              <a:t>i</a:t>
            </a:r>
            <a:r>
              <a:rPr sz="3400" spc="-35" dirty="0">
                <a:solidFill>
                  <a:srgbClr val="0551A1"/>
                </a:solidFill>
                <a:latin typeface="Montserrat"/>
              </a:rPr>
              <a:t>n</a:t>
            </a:r>
            <a:r>
              <a:rPr sz="3400" spc="-85" dirty="0">
                <a:solidFill>
                  <a:srgbClr val="0551A1"/>
                </a:solidFill>
                <a:latin typeface="Montserrat"/>
              </a:rPr>
              <a:t>t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-50" dirty="0">
                <a:solidFill>
                  <a:srgbClr val="0551A1"/>
                </a:solidFill>
                <a:latin typeface="Montserrat"/>
              </a:rPr>
              <a:t>o</a:t>
            </a:r>
            <a:r>
              <a:rPr sz="3400" spc="-5" dirty="0">
                <a:solidFill>
                  <a:srgbClr val="0551A1"/>
                </a:solidFill>
                <a:latin typeface="Montserrat"/>
              </a:rPr>
              <a:t>r</a:t>
            </a:r>
            <a:r>
              <a:rPr sz="3400" spc="-229" dirty="0">
                <a:solidFill>
                  <a:srgbClr val="0551A1"/>
                </a:solidFill>
                <a:latin typeface="Montserrat"/>
              </a:rPr>
              <a:t> </a:t>
            </a:r>
            <a:r>
              <a:rPr sz="3400" spc="190" dirty="0">
                <a:solidFill>
                  <a:srgbClr val="0551A1"/>
                </a:solidFill>
                <a:latin typeface="Montserrat"/>
              </a:rPr>
              <a:t>P</a:t>
            </a:r>
            <a:r>
              <a:rPr sz="3400" spc="-90" dirty="0">
                <a:solidFill>
                  <a:srgbClr val="0551A1"/>
                </a:solidFill>
                <a:latin typeface="Montserrat"/>
              </a:rPr>
              <a:t>D</a:t>
            </a:r>
            <a:r>
              <a:rPr sz="3400" spc="-60" dirty="0">
                <a:solidFill>
                  <a:srgbClr val="0551A1"/>
                </a:solidFill>
                <a:latin typeface="Montserrat"/>
              </a:rPr>
              <a:t>F </a:t>
            </a:r>
            <a:r>
              <a:rPr lang="en-US" sz="3400" spc="-70" dirty="0">
                <a:solidFill>
                  <a:srgbClr val="0551A1"/>
                </a:solidFill>
                <a:latin typeface="Montserrat"/>
              </a:rPr>
              <a:t>files</a:t>
            </a:r>
            <a:r>
              <a:rPr sz="3400" spc="-70" dirty="0">
                <a:solidFill>
                  <a:srgbClr val="0551A1"/>
                </a:solidFill>
                <a:latin typeface="Montserrat"/>
              </a:rPr>
              <a:t>.</a:t>
            </a:r>
            <a:endParaRPr lang="en-US" sz="3400" spc="-70" dirty="0">
              <a:solidFill>
                <a:srgbClr val="0551A1"/>
              </a:solidFill>
              <a:latin typeface="Montserra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DF30A5-15A3-8A48-E8C8-257288223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512" y="9317559"/>
            <a:ext cx="2381738" cy="58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1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0895" y="4083594"/>
            <a:ext cx="14126210" cy="1059906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6600" b="0" spc="375" dirty="0">
                <a:solidFill>
                  <a:srgbClr val="0551A1"/>
                </a:solidFill>
                <a:latin typeface="Montserrat"/>
                <a:cs typeface="Trebuchet MS"/>
              </a:rPr>
              <a:t>Thank</a:t>
            </a:r>
            <a:r>
              <a:rPr sz="6600" b="0" spc="-330" dirty="0">
                <a:solidFill>
                  <a:srgbClr val="0551A1"/>
                </a:solidFill>
                <a:latin typeface="Montserrat"/>
                <a:cs typeface="Trebuchet MS"/>
              </a:rPr>
              <a:t> </a:t>
            </a:r>
            <a:r>
              <a:rPr sz="6600" b="0" spc="395" dirty="0">
                <a:solidFill>
                  <a:srgbClr val="0551A1"/>
                </a:solidFill>
                <a:latin typeface="Montserrat"/>
                <a:cs typeface="Trebuchet MS"/>
              </a:rPr>
              <a:t>you</a:t>
            </a:r>
            <a:r>
              <a:rPr sz="6600" b="0" spc="-325" dirty="0">
                <a:solidFill>
                  <a:srgbClr val="0551A1"/>
                </a:solidFill>
                <a:latin typeface="Montserrat"/>
                <a:cs typeface="Trebuchet MS"/>
              </a:rPr>
              <a:t> </a:t>
            </a:r>
            <a:r>
              <a:rPr sz="6600" b="0" spc="250" dirty="0">
                <a:solidFill>
                  <a:srgbClr val="0551A1"/>
                </a:solidFill>
                <a:latin typeface="Montserrat"/>
                <a:cs typeface="Trebuchet MS"/>
              </a:rPr>
              <a:t>for</a:t>
            </a:r>
            <a:r>
              <a:rPr sz="6600" b="0" spc="-325" dirty="0">
                <a:solidFill>
                  <a:srgbClr val="0551A1"/>
                </a:solidFill>
                <a:latin typeface="Montserrat"/>
                <a:cs typeface="Trebuchet MS"/>
              </a:rPr>
              <a:t> </a:t>
            </a:r>
            <a:r>
              <a:rPr sz="6600" b="0" spc="350" dirty="0">
                <a:solidFill>
                  <a:srgbClr val="0551A1"/>
                </a:solidFill>
                <a:latin typeface="Montserrat"/>
                <a:cs typeface="Trebuchet MS"/>
              </a:rPr>
              <a:t>your</a:t>
            </a:r>
            <a:r>
              <a:rPr sz="6600" b="0" spc="-330" dirty="0">
                <a:solidFill>
                  <a:srgbClr val="0551A1"/>
                </a:solidFill>
                <a:latin typeface="Montserrat"/>
                <a:cs typeface="Trebuchet MS"/>
              </a:rPr>
              <a:t> </a:t>
            </a:r>
            <a:r>
              <a:rPr sz="6600" b="0" spc="335" dirty="0">
                <a:solidFill>
                  <a:srgbClr val="0551A1"/>
                </a:solidFill>
                <a:latin typeface="Montserrat"/>
                <a:cs typeface="Trebuchet MS"/>
              </a:rPr>
              <a:t>attention</a:t>
            </a:r>
            <a:r>
              <a:rPr lang="en-US" sz="6600" b="0" spc="335" dirty="0">
                <a:solidFill>
                  <a:srgbClr val="0551A1"/>
                </a:solidFill>
                <a:latin typeface="Montserrat"/>
                <a:cs typeface="Trebuchet MS"/>
              </a:rPr>
              <a:t>!</a:t>
            </a:r>
            <a:endParaRPr sz="6600" b="0" dirty="0">
              <a:solidFill>
                <a:srgbClr val="0551A1"/>
              </a:solidFill>
              <a:latin typeface="Montserrat" panose="00000500000000000000" pitchFamily="2" charset="0"/>
              <a:cs typeface="Trebuchet M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1E384B0-D75F-6B7B-34D7-905C60B62412}"/>
              </a:ext>
            </a:extLst>
          </p:cNvPr>
          <p:cNvSpPr/>
          <p:nvPr/>
        </p:nvSpPr>
        <p:spPr>
          <a:xfrm>
            <a:off x="7010400" y="8992064"/>
            <a:ext cx="3657600" cy="76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81BBEECD-4F6D-58C1-C186-D60BD4C33242}"/>
              </a:ext>
            </a:extLst>
          </p:cNvPr>
          <p:cNvSpPr/>
          <p:nvPr/>
        </p:nvSpPr>
        <p:spPr>
          <a:xfrm flipV="1">
            <a:off x="631107" y="9563100"/>
            <a:ext cx="13999294" cy="45751"/>
          </a:xfrm>
          <a:custGeom>
            <a:avLst/>
            <a:gdLst/>
            <a:ahLst/>
            <a:cxnLst/>
            <a:rect l="l" t="t" r="r" b="b"/>
            <a:pathLst>
              <a:path w="15869285">
                <a:moveTo>
                  <a:pt x="0" y="0"/>
                </a:moveTo>
                <a:lnTo>
                  <a:pt x="15868695" y="0"/>
                </a:lnTo>
              </a:path>
            </a:pathLst>
          </a:custGeom>
          <a:ln w="47624">
            <a:solidFill>
              <a:srgbClr val="0CB3A0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6F90D0-76D5-3DE9-DECA-1B5BBDE90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512" y="9317559"/>
            <a:ext cx="2381738" cy="5825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59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Lucida Sans Unicode</vt:lpstr>
      <vt:lpstr>Montserrat</vt:lpstr>
      <vt:lpstr>Tahoma</vt:lpstr>
      <vt:lpstr>Office Theme</vt:lpstr>
      <vt:lpstr>4th International Conference on Responsible Consumption and Production organized by EURECA-PRO</vt:lpstr>
      <vt:lpstr>Presentation Guidelines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EURECA-PRO Conference on Responsible  cosumption and Production 2022</dc:title>
  <cp:lastModifiedBy>Eleni Mylona</cp:lastModifiedBy>
  <cp:revision>25</cp:revision>
  <dcterms:created xsi:type="dcterms:W3CDTF">2022-07-11T07:54:06Z</dcterms:created>
  <dcterms:modified xsi:type="dcterms:W3CDTF">2024-12-12T08:31:50Z</dcterms:modified>
</cp:coreProperties>
</file>