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1" r:id="rId8"/>
  </p:sldIdLst>
  <p:sldSz cx="18288000" cy="10287000"/>
  <p:notesSz cx="18288000" cy="10287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1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648"/>
  </p:normalViewPr>
  <p:slideViewPr>
    <p:cSldViewPr>
      <p:cViewPr>
        <p:scale>
          <a:sx n="40" d="100"/>
          <a:sy n="40" d="100"/>
        </p:scale>
        <p:origin x="-78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800300"/>
            <a:ext cx="7858125" cy="0"/>
          </a:xfrm>
          <a:custGeom>
            <a:avLst/>
            <a:gdLst/>
            <a:ahLst/>
            <a:cxnLst/>
            <a:rect l="l" t="t" r="r" b="b"/>
            <a:pathLst>
              <a:path w="7858125">
                <a:moveTo>
                  <a:pt x="0" y="0"/>
                </a:moveTo>
                <a:lnTo>
                  <a:pt x="7858016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305865" y="6800300"/>
            <a:ext cx="7677784" cy="0"/>
          </a:xfrm>
          <a:custGeom>
            <a:avLst/>
            <a:gdLst/>
            <a:ahLst/>
            <a:cxnLst/>
            <a:rect l="l" t="t" r="r" b="b"/>
            <a:pathLst>
              <a:path w="7677784">
                <a:moveTo>
                  <a:pt x="0" y="0"/>
                </a:moveTo>
                <a:lnTo>
                  <a:pt x="767747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6745" y="9164401"/>
            <a:ext cx="1743074" cy="93344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781010" y="9325161"/>
            <a:ext cx="1774313" cy="646697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239018" y="9279064"/>
            <a:ext cx="2018664" cy="63744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597209" y="9119990"/>
            <a:ext cx="2219324" cy="904874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121341" y="9119990"/>
            <a:ext cx="1543049" cy="93344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77210" y="8961237"/>
            <a:ext cx="1114424" cy="1114424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51437" y="8648666"/>
            <a:ext cx="1695449" cy="146684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4854335" y="9081160"/>
            <a:ext cx="3133724" cy="91439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90499" y="6909837"/>
            <a:ext cx="7667625" cy="47625"/>
          </a:xfrm>
          <a:custGeom>
            <a:avLst/>
            <a:gdLst/>
            <a:ahLst/>
            <a:cxnLst/>
            <a:rect l="l" t="t" r="r" b="b"/>
            <a:pathLst>
              <a:path w="7667625" h="47625">
                <a:moveTo>
                  <a:pt x="0" y="47624"/>
                </a:moveTo>
                <a:lnTo>
                  <a:pt x="7667516" y="47624"/>
                </a:lnTo>
                <a:lnTo>
                  <a:pt x="7667516" y="0"/>
                </a:lnTo>
                <a:lnTo>
                  <a:pt x="0" y="0"/>
                </a:lnTo>
                <a:lnTo>
                  <a:pt x="0" y="47624"/>
                </a:lnTo>
                <a:close/>
              </a:path>
            </a:pathLst>
          </a:custGeom>
          <a:solidFill>
            <a:srgbClr val="040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05865" y="6909837"/>
            <a:ext cx="7982584" cy="47625"/>
          </a:xfrm>
          <a:custGeom>
            <a:avLst/>
            <a:gdLst/>
            <a:ahLst/>
            <a:cxnLst/>
            <a:rect l="l" t="t" r="r" b="b"/>
            <a:pathLst>
              <a:path w="7982584" h="47625">
                <a:moveTo>
                  <a:pt x="0" y="47624"/>
                </a:moveTo>
                <a:lnTo>
                  <a:pt x="7982136" y="47624"/>
                </a:lnTo>
                <a:lnTo>
                  <a:pt x="7982136" y="0"/>
                </a:lnTo>
                <a:lnTo>
                  <a:pt x="0" y="0"/>
                </a:lnTo>
                <a:lnTo>
                  <a:pt x="0" y="47624"/>
                </a:lnTo>
                <a:close/>
              </a:path>
            </a:pathLst>
          </a:custGeom>
          <a:solidFill>
            <a:srgbClr val="04076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193940" y="5621064"/>
            <a:ext cx="1752599" cy="2314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31106" y="9608852"/>
            <a:ext cx="15869285" cy="0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4692" y="957316"/>
            <a:ext cx="13058615" cy="1259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1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6750" y="3687810"/>
            <a:ext cx="16954500" cy="425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15559" y="171450"/>
            <a:ext cx="895349" cy="117157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85262" y="1508710"/>
            <a:ext cx="3186430" cy="0"/>
          </a:xfrm>
          <a:custGeom>
            <a:avLst/>
            <a:gdLst/>
            <a:ahLst/>
            <a:cxnLst/>
            <a:rect l="l" t="t" r="r" b="b"/>
            <a:pathLst>
              <a:path w="3186429">
                <a:moveTo>
                  <a:pt x="0" y="0"/>
                </a:moveTo>
                <a:lnTo>
                  <a:pt x="3185955" y="0"/>
                </a:lnTo>
              </a:path>
            </a:pathLst>
          </a:custGeom>
          <a:ln w="47624">
            <a:solidFill>
              <a:srgbClr val="04076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565586" y="1508710"/>
            <a:ext cx="3341370" cy="0"/>
          </a:xfrm>
          <a:custGeom>
            <a:avLst/>
            <a:gdLst/>
            <a:ahLst/>
            <a:cxnLst/>
            <a:rect l="l" t="t" r="r" b="b"/>
            <a:pathLst>
              <a:path w="3341369">
                <a:moveTo>
                  <a:pt x="0" y="0"/>
                </a:moveTo>
                <a:lnTo>
                  <a:pt x="3341032" y="0"/>
                </a:lnTo>
              </a:path>
            </a:pathLst>
          </a:custGeom>
          <a:ln w="47624">
            <a:solidFill>
              <a:srgbClr val="04076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730204" y="517986"/>
            <a:ext cx="1741394" cy="681086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1285" y="477529"/>
            <a:ext cx="1162049" cy="761999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3200400" y="378981"/>
            <a:ext cx="11093893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0910" marR="5080" indent="-918844" algn="ctr">
              <a:lnSpc>
                <a:spcPct val="115599"/>
              </a:lnSpc>
              <a:spcBef>
                <a:spcPts val="100"/>
              </a:spcBef>
            </a:pPr>
            <a:r>
              <a:rPr sz="3600" spc="-150" dirty="0">
                <a:solidFill>
                  <a:srgbClr val="040766"/>
                </a:solidFill>
                <a:latin typeface="+mj-lt"/>
              </a:rPr>
              <a:t>EURECA-PRO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r>
              <a:rPr sz="3600" spc="-5" dirty="0">
                <a:solidFill>
                  <a:srgbClr val="040766"/>
                </a:solidFill>
                <a:latin typeface="+mj-lt"/>
              </a:rPr>
              <a:t>Conference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r>
              <a:rPr lang="en-US" sz="3600" spc="-140" dirty="0" smtClean="0">
                <a:solidFill>
                  <a:srgbClr val="040766"/>
                </a:solidFill>
                <a:latin typeface="+mj-lt"/>
              </a:rPr>
              <a:t/>
            </a:r>
            <a:br>
              <a:rPr lang="en-US" sz="3600" spc="-140" dirty="0" smtClean="0">
                <a:solidFill>
                  <a:srgbClr val="040766"/>
                </a:solidFill>
                <a:latin typeface="+mj-lt"/>
              </a:rPr>
            </a:br>
            <a:r>
              <a:rPr sz="3600" spc="35" dirty="0" smtClean="0">
                <a:solidFill>
                  <a:srgbClr val="040766"/>
                </a:solidFill>
                <a:latin typeface="+mj-lt"/>
              </a:rPr>
              <a:t>on</a:t>
            </a:r>
            <a:r>
              <a:rPr sz="3600" spc="-135" dirty="0" smtClean="0">
                <a:solidFill>
                  <a:srgbClr val="040766"/>
                </a:solidFill>
                <a:latin typeface="+mj-lt"/>
              </a:rPr>
              <a:t> </a:t>
            </a:r>
            <a:r>
              <a:rPr sz="3600" spc="-35" dirty="0">
                <a:solidFill>
                  <a:srgbClr val="040766"/>
                </a:solidFill>
                <a:latin typeface="+mj-lt"/>
              </a:rPr>
              <a:t>Responsible </a:t>
            </a:r>
            <a:r>
              <a:rPr sz="3600" spc="-1160" dirty="0">
                <a:solidFill>
                  <a:srgbClr val="040766"/>
                </a:solidFill>
                <a:latin typeface="+mj-lt"/>
              </a:rPr>
              <a:t> </a:t>
            </a:r>
            <a:r>
              <a:rPr lang="en-US" sz="3600" spc="20" dirty="0" smtClean="0">
                <a:solidFill>
                  <a:srgbClr val="040766"/>
                </a:solidFill>
                <a:latin typeface="+mj-lt"/>
              </a:rPr>
              <a:t>Consumption </a:t>
            </a:r>
            <a:r>
              <a:rPr sz="3600" spc="30" dirty="0" smtClean="0">
                <a:solidFill>
                  <a:srgbClr val="040766"/>
                </a:solidFill>
                <a:latin typeface="+mj-lt"/>
              </a:rPr>
              <a:t>and</a:t>
            </a:r>
            <a:r>
              <a:rPr sz="3600" spc="-140" dirty="0" smtClean="0">
                <a:solidFill>
                  <a:srgbClr val="040766"/>
                </a:solidFill>
                <a:latin typeface="+mj-lt"/>
              </a:rPr>
              <a:t> </a:t>
            </a:r>
            <a:r>
              <a:rPr sz="3600" spc="10" dirty="0">
                <a:solidFill>
                  <a:srgbClr val="040766"/>
                </a:solidFill>
                <a:latin typeface="+mj-lt"/>
              </a:rPr>
              <a:t>Production</a:t>
            </a:r>
            <a:r>
              <a:rPr sz="3600" spc="-140" dirty="0">
                <a:solidFill>
                  <a:srgbClr val="040766"/>
                </a:solidFill>
                <a:latin typeface="+mj-lt"/>
              </a:rPr>
              <a:t> </a:t>
            </a:r>
            <a:r>
              <a:rPr sz="3600" spc="-270" dirty="0" smtClean="0">
                <a:solidFill>
                  <a:srgbClr val="040766"/>
                </a:solidFill>
                <a:latin typeface="+mj-lt"/>
              </a:rPr>
              <a:t>202</a:t>
            </a:r>
            <a:r>
              <a:rPr lang="en-US" sz="3600" spc="-270" dirty="0" smtClean="0">
                <a:solidFill>
                  <a:srgbClr val="040766"/>
                </a:solidFill>
                <a:latin typeface="+mj-lt"/>
              </a:rPr>
              <a:t>3</a:t>
            </a:r>
            <a:endParaRPr sz="3600" dirty="0">
              <a:latin typeface="+mj-lt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78610" y="2933700"/>
            <a:ext cx="228092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0" spc="-305" dirty="0">
                <a:solidFill>
                  <a:srgbClr val="040766"/>
                </a:solidFill>
                <a:latin typeface="+mj-lt"/>
                <a:cs typeface="Lucida Sans Unicode"/>
              </a:rPr>
              <a:t>Title</a:t>
            </a:r>
            <a:endParaRPr sz="9000" dirty="0">
              <a:latin typeface="+mj-lt"/>
              <a:cs typeface="Lucida Sans Unicode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33600" y="6755398"/>
            <a:ext cx="532574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40" dirty="0">
                <a:solidFill>
                  <a:srgbClr val="040766"/>
                </a:solidFill>
                <a:latin typeface="+mj-lt"/>
                <a:cs typeface="Lucida Sans Unicode"/>
              </a:rPr>
              <a:t>I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n</a:t>
            </a:r>
            <a:r>
              <a:rPr sz="3500" spc="-120" dirty="0">
                <a:solidFill>
                  <a:srgbClr val="040766"/>
                </a:solidFill>
                <a:latin typeface="+mj-lt"/>
                <a:cs typeface="Lucida Sans Unicode"/>
              </a:rPr>
              <a:t>s</a:t>
            </a:r>
            <a:r>
              <a:rPr sz="3500" spc="-80" dirty="0">
                <a:solidFill>
                  <a:srgbClr val="040766"/>
                </a:solidFill>
                <a:latin typeface="+mj-lt"/>
                <a:cs typeface="Lucida Sans Unicode"/>
              </a:rPr>
              <a:t>t</a:t>
            </a:r>
            <a:r>
              <a:rPr sz="3500" spc="-135" dirty="0">
                <a:solidFill>
                  <a:srgbClr val="040766"/>
                </a:solidFill>
                <a:latin typeface="+mj-lt"/>
                <a:cs typeface="Lucida Sans Unicode"/>
              </a:rPr>
              <a:t>i</a:t>
            </a:r>
            <a:r>
              <a:rPr sz="3500" spc="-80" dirty="0">
                <a:solidFill>
                  <a:srgbClr val="040766"/>
                </a:solidFill>
                <a:latin typeface="+mj-lt"/>
                <a:cs typeface="Lucida Sans Unicode"/>
              </a:rPr>
              <a:t>t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u</a:t>
            </a:r>
            <a:r>
              <a:rPr sz="3500" spc="-80" dirty="0">
                <a:solidFill>
                  <a:srgbClr val="040766"/>
                </a:solidFill>
                <a:latin typeface="+mj-lt"/>
                <a:cs typeface="Lucida Sans Unicode"/>
              </a:rPr>
              <a:t>t</a:t>
            </a:r>
            <a:r>
              <a:rPr sz="3500" spc="-135" dirty="0">
                <a:solidFill>
                  <a:srgbClr val="040766"/>
                </a:solidFill>
                <a:latin typeface="+mj-lt"/>
                <a:cs typeface="Lucida Sans Unicode"/>
              </a:rPr>
              <a:t>i</a:t>
            </a:r>
            <a:r>
              <a:rPr sz="3500" spc="-45" dirty="0">
                <a:solidFill>
                  <a:srgbClr val="040766"/>
                </a:solidFill>
                <a:latin typeface="+mj-lt"/>
                <a:cs typeface="Lucida Sans Unicode"/>
              </a:rPr>
              <a:t>o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n</a:t>
            </a:r>
            <a:r>
              <a:rPr sz="3500" spc="-35" dirty="0">
                <a:solidFill>
                  <a:srgbClr val="040766"/>
                </a:solidFill>
                <a:latin typeface="+mj-lt"/>
                <a:cs typeface="Lucida Sans Unicode"/>
              </a:rPr>
              <a:t>'</a:t>
            </a:r>
            <a:r>
              <a:rPr sz="3500" spc="-114" dirty="0">
                <a:solidFill>
                  <a:srgbClr val="040766"/>
                </a:solidFill>
                <a:latin typeface="+mj-lt"/>
                <a:cs typeface="Lucida Sans Unicode"/>
              </a:rPr>
              <a:t>s</a:t>
            </a:r>
            <a:r>
              <a:rPr sz="3500" spc="-200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n</a:t>
            </a:r>
            <a:r>
              <a:rPr sz="3500" spc="5" dirty="0">
                <a:solidFill>
                  <a:srgbClr val="040766"/>
                </a:solidFill>
                <a:latin typeface="+mj-lt"/>
                <a:cs typeface="Lucida Sans Unicode"/>
              </a:rPr>
              <a:t>a</a:t>
            </a:r>
            <a:r>
              <a:rPr sz="3500" spc="-20" dirty="0">
                <a:solidFill>
                  <a:srgbClr val="040766"/>
                </a:solidFill>
                <a:latin typeface="+mj-lt"/>
                <a:cs typeface="Lucida Sans Unicode"/>
              </a:rPr>
              <a:t>m</a:t>
            </a:r>
            <a:r>
              <a:rPr sz="3500" spc="10" dirty="0">
                <a:solidFill>
                  <a:srgbClr val="040766"/>
                </a:solidFill>
                <a:latin typeface="+mj-lt"/>
                <a:cs typeface="Lucida Sans Unicode"/>
              </a:rPr>
              <a:t>e</a:t>
            </a:r>
            <a:r>
              <a:rPr sz="3500" spc="-200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sz="3500" spc="-45" dirty="0">
                <a:solidFill>
                  <a:srgbClr val="040766"/>
                </a:solidFill>
                <a:latin typeface="+mj-lt"/>
                <a:cs typeface="Lucida Sans Unicode"/>
              </a:rPr>
              <a:t>o</a:t>
            </a:r>
            <a:r>
              <a:rPr sz="3500" spc="-5" dirty="0">
                <a:solidFill>
                  <a:srgbClr val="040766"/>
                </a:solidFill>
                <a:latin typeface="+mj-lt"/>
                <a:cs typeface="Lucida Sans Unicode"/>
              </a:rPr>
              <a:t>r</a:t>
            </a:r>
            <a:r>
              <a:rPr sz="3500" spc="-200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sz="3500" spc="-135" dirty="0">
                <a:solidFill>
                  <a:srgbClr val="040766"/>
                </a:solidFill>
                <a:latin typeface="+mj-lt"/>
                <a:cs typeface="Lucida Sans Unicode"/>
              </a:rPr>
              <a:t>l</a:t>
            </a:r>
            <a:r>
              <a:rPr sz="3500" spc="-45" dirty="0">
                <a:solidFill>
                  <a:srgbClr val="040766"/>
                </a:solidFill>
                <a:latin typeface="+mj-lt"/>
                <a:cs typeface="Lucida Sans Unicode"/>
              </a:rPr>
              <a:t>o</a:t>
            </a:r>
            <a:r>
              <a:rPr sz="3500" spc="-270" dirty="0">
                <a:solidFill>
                  <a:srgbClr val="040766"/>
                </a:solidFill>
                <a:latin typeface="+mj-lt"/>
                <a:cs typeface="Lucida Sans Unicode"/>
              </a:rPr>
              <a:t>g</a:t>
            </a:r>
            <a:r>
              <a:rPr sz="3500" spc="-40" dirty="0">
                <a:solidFill>
                  <a:srgbClr val="040766"/>
                </a:solidFill>
                <a:latin typeface="+mj-lt"/>
                <a:cs typeface="Lucida Sans Unicode"/>
              </a:rPr>
              <a:t>o</a:t>
            </a:r>
            <a:endParaRPr sz="3500" dirty="0">
              <a:latin typeface="+mj-lt"/>
              <a:cs typeface="Lucida Sans Unicode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54909" y="6755398"/>
            <a:ext cx="603377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spc="-204" dirty="0">
                <a:solidFill>
                  <a:srgbClr val="040766"/>
                </a:solidFill>
                <a:latin typeface="+mj-lt"/>
                <a:cs typeface="Lucida Sans Unicode"/>
              </a:rPr>
              <a:t>A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u</a:t>
            </a:r>
            <a:r>
              <a:rPr sz="3500" spc="-80" dirty="0">
                <a:solidFill>
                  <a:srgbClr val="040766"/>
                </a:solidFill>
                <a:latin typeface="+mj-lt"/>
                <a:cs typeface="Lucida Sans Unicode"/>
              </a:rPr>
              <a:t>t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h</a:t>
            </a:r>
            <a:r>
              <a:rPr sz="3500" spc="-45" dirty="0">
                <a:solidFill>
                  <a:srgbClr val="040766"/>
                </a:solidFill>
                <a:latin typeface="+mj-lt"/>
                <a:cs typeface="Lucida Sans Unicode"/>
              </a:rPr>
              <a:t>o</a:t>
            </a:r>
            <a:r>
              <a:rPr sz="3500" spc="-10" dirty="0">
                <a:solidFill>
                  <a:srgbClr val="040766"/>
                </a:solidFill>
                <a:latin typeface="+mj-lt"/>
                <a:cs typeface="Lucida Sans Unicode"/>
              </a:rPr>
              <a:t>r</a:t>
            </a:r>
            <a:r>
              <a:rPr sz="3500" spc="-35" dirty="0">
                <a:solidFill>
                  <a:srgbClr val="040766"/>
                </a:solidFill>
                <a:latin typeface="+mj-lt"/>
                <a:cs typeface="Lucida Sans Unicode"/>
              </a:rPr>
              <a:t>'</a:t>
            </a:r>
            <a:r>
              <a:rPr sz="3500" spc="-114" dirty="0">
                <a:solidFill>
                  <a:srgbClr val="040766"/>
                </a:solidFill>
                <a:latin typeface="+mj-lt"/>
                <a:cs typeface="Lucida Sans Unicode"/>
              </a:rPr>
              <a:t>s</a:t>
            </a:r>
            <a:r>
              <a:rPr sz="3500" spc="-200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sz="3500" spc="45" dirty="0">
                <a:solidFill>
                  <a:srgbClr val="040766"/>
                </a:solidFill>
                <a:latin typeface="+mj-lt"/>
                <a:cs typeface="Lucida Sans Unicode"/>
              </a:rPr>
              <a:t>N</a:t>
            </a:r>
            <a:r>
              <a:rPr sz="3500" spc="5" dirty="0">
                <a:solidFill>
                  <a:srgbClr val="040766"/>
                </a:solidFill>
                <a:latin typeface="+mj-lt"/>
                <a:cs typeface="Lucida Sans Unicode"/>
              </a:rPr>
              <a:t>a</a:t>
            </a:r>
            <a:r>
              <a:rPr sz="3500" spc="-20" dirty="0">
                <a:solidFill>
                  <a:srgbClr val="040766"/>
                </a:solidFill>
                <a:latin typeface="+mj-lt"/>
                <a:cs typeface="Lucida Sans Unicode"/>
              </a:rPr>
              <a:t>m</a:t>
            </a:r>
            <a:r>
              <a:rPr sz="3500" spc="10" dirty="0">
                <a:solidFill>
                  <a:srgbClr val="040766"/>
                </a:solidFill>
                <a:latin typeface="+mj-lt"/>
                <a:cs typeface="Lucida Sans Unicode"/>
              </a:rPr>
              <a:t>e</a:t>
            </a:r>
            <a:r>
              <a:rPr sz="3500" spc="-200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sz="3500" spc="5" dirty="0">
                <a:solidFill>
                  <a:srgbClr val="040766"/>
                </a:solidFill>
                <a:latin typeface="+mj-lt"/>
                <a:cs typeface="Lucida Sans Unicode"/>
              </a:rPr>
              <a:t>a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n</a:t>
            </a:r>
            <a:r>
              <a:rPr sz="3500" spc="-60" dirty="0">
                <a:solidFill>
                  <a:srgbClr val="040766"/>
                </a:solidFill>
                <a:latin typeface="+mj-lt"/>
                <a:cs typeface="Lucida Sans Unicode"/>
              </a:rPr>
              <a:t>d</a:t>
            </a:r>
            <a:r>
              <a:rPr sz="3500" spc="-200" dirty="0">
                <a:solidFill>
                  <a:srgbClr val="040766"/>
                </a:solidFill>
                <a:latin typeface="+mj-lt"/>
                <a:cs typeface="Lucida Sans Unicode"/>
              </a:rPr>
              <a:t> </a:t>
            </a:r>
            <a:r>
              <a:rPr sz="3500" spc="30" dirty="0">
                <a:solidFill>
                  <a:srgbClr val="040766"/>
                </a:solidFill>
                <a:latin typeface="+mj-lt"/>
                <a:cs typeface="Lucida Sans Unicode"/>
              </a:rPr>
              <a:t>S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u</a:t>
            </a:r>
            <a:r>
              <a:rPr sz="3500" spc="-10" dirty="0">
                <a:solidFill>
                  <a:srgbClr val="040766"/>
                </a:solidFill>
                <a:latin typeface="+mj-lt"/>
                <a:cs typeface="Lucida Sans Unicode"/>
              </a:rPr>
              <a:t>r</a:t>
            </a:r>
            <a:r>
              <a:rPr sz="3500" spc="-30" dirty="0">
                <a:solidFill>
                  <a:srgbClr val="040766"/>
                </a:solidFill>
                <a:latin typeface="+mj-lt"/>
                <a:cs typeface="Lucida Sans Unicode"/>
              </a:rPr>
              <a:t>n</a:t>
            </a:r>
            <a:r>
              <a:rPr sz="3500" spc="5" dirty="0">
                <a:solidFill>
                  <a:srgbClr val="040766"/>
                </a:solidFill>
                <a:latin typeface="+mj-lt"/>
                <a:cs typeface="Lucida Sans Unicode"/>
              </a:rPr>
              <a:t>a</a:t>
            </a:r>
            <a:r>
              <a:rPr sz="3500" spc="-20" dirty="0">
                <a:solidFill>
                  <a:srgbClr val="040766"/>
                </a:solidFill>
                <a:latin typeface="+mj-lt"/>
                <a:cs typeface="Lucida Sans Unicode"/>
              </a:rPr>
              <a:t>m</a:t>
            </a:r>
            <a:r>
              <a:rPr sz="3500" spc="10" dirty="0">
                <a:solidFill>
                  <a:srgbClr val="040766"/>
                </a:solidFill>
                <a:latin typeface="+mj-lt"/>
                <a:cs typeface="Lucida Sans Unicode"/>
              </a:rPr>
              <a:t>e</a:t>
            </a:r>
            <a:endParaRPr sz="3500" dirty="0">
              <a:latin typeface="+mj-lt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sz="8800" spc="30" dirty="0">
                <a:latin typeface="+mj-lt"/>
              </a:rPr>
              <a:t>Presentation</a:t>
            </a:r>
            <a:r>
              <a:rPr sz="8800" spc="-325" dirty="0">
                <a:latin typeface="+mj-lt"/>
              </a:rPr>
              <a:t> </a:t>
            </a:r>
            <a:r>
              <a:rPr sz="8800" spc="-55" dirty="0" smtClean="0">
                <a:latin typeface="+mj-lt"/>
              </a:rPr>
              <a:t>Guidelines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4751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75" dirty="0" smtClean="0">
                <a:latin typeface="+mj-lt"/>
              </a:rPr>
              <a:t>All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0" dirty="0">
                <a:latin typeface="+mj-lt"/>
              </a:rPr>
              <a:t>oral</a:t>
            </a:r>
            <a:r>
              <a:rPr sz="4400" spc="-220" dirty="0">
                <a:latin typeface="+mj-lt"/>
              </a:rPr>
              <a:t> </a:t>
            </a:r>
            <a:r>
              <a:rPr sz="4400" spc="-60" dirty="0">
                <a:latin typeface="+mj-lt"/>
              </a:rPr>
              <a:t>presentations</a:t>
            </a:r>
            <a:r>
              <a:rPr sz="4400" spc="-225" dirty="0">
                <a:latin typeface="+mj-lt"/>
              </a:rPr>
              <a:t> </a:t>
            </a:r>
            <a:r>
              <a:rPr sz="4400" spc="5" dirty="0">
                <a:latin typeface="+mj-lt"/>
              </a:rPr>
              <a:t>are</a:t>
            </a:r>
            <a:r>
              <a:rPr sz="4400" spc="-225" dirty="0">
                <a:latin typeface="+mj-lt"/>
              </a:rPr>
              <a:t> </a:t>
            </a:r>
            <a:r>
              <a:rPr sz="4400" spc="-70" dirty="0">
                <a:latin typeface="+mj-lt"/>
              </a:rPr>
              <a:t>allocated</a:t>
            </a:r>
            <a:r>
              <a:rPr sz="4400" spc="-220" dirty="0">
                <a:latin typeface="+mj-lt"/>
              </a:rPr>
              <a:t> </a:t>
            </a:r>
            <a:r>
              <a:rPr sz="4400" spc="-245" dirty="0" smtClean="0">
                <a:latin typeface="+mj-lt"/>
              </a:rPr>
              <a:t>1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65" dirty="0">
                <a:latin typeface="+mj-lt"/>
              </a:rPr>
              <a:t>minutes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20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94" dirty="0">
                <a:latin typeface="+mj-lt"/>
              </a:rPr>
              <a:t>+ </a:t>
            </a:r>
            <a:r>
              <a:rPr sz="4400" spc="-1250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nu</a:t>
            </a:r>
            <a:r>
              <a:rPr sz="4400" spc="-85" dirty="0">
                <a:latin typeface="+mj-lt"/>
              </a:rPr>
              <a:t>t</a:t>
            </a:r>
            <a:r>
              <a:rPr sz="4400" spc="10" dirty="0">
                <a:latin typeface="+mj-lt"/>
              </a:rPr>
              <a:t>e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-120" dirty="0">
                <a:latin typeface="+mj-lt"/>
              </a:rPr>
              <a:t>f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dirty="0" smtClean="0">
                <a:latin typeface="+mj-lt"/>
              </a:rPr>
              <a:t>Q</a:t>
            </a:r>
            <a:r>
              <a:rPr sz="4400" spc="125" dirty="0" smtClean="0">
                <a:latin typeface="+mj-lt"/>
              </a:rPr>
              <a:t>&amp;</a:t>
            </a:r>
            <a:r>
              <a:rPr sz="4400" spc="-229" dirty="0" smtClean="0">
                <a:latin typeface="+mj-lt"/>
              </a:rPr>
              <a:t>A</a:t>
            </a:r>
            <a:r>
              <a:rPr lang="en-US" sz="4400" spc="-229" dirty="0" smtClean="0">
                <a:latin typeface="+mj-lt"/>
              </a:rPr>
              <a:t>.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190" dirty="0" smtClean="0">
                <a:latin typeface="+mj-lt"/>
              </a:rPr>
              <a:t>P</a:t>
            </a:r>
            <a:r>
              <a:rPr sz="4400" spc="-10" dirty="0" smtClean="0">
                <a:latin typeface="+mj-lt"/>
              </a:rPr>
              <a:t>r</a:t>
            </a:r>
            <a:r>
              <a:rPr sz="4400" spc="10" dirty="0" smtClean="0">
                <a:latin typeface="+mj-lt"/>
              </a:rPr>
              <a:t>e</a:t>
            </a:r>
            <a:r>
              <a:rPr sz="4400" spc="-140" dirty="0" smtClean="0">
                <a:latin typeface="+mj-lt"/>
              </a:rPr>
              <a:t>s</a:t>
            </a:r>
            <a:r>
              <a:rPr sz="4400" spc="10" dirty="0" smtClean="0">
                <a:latin typeface="+mj-lt"/>
              </a:rPr>
              <a:t>e</a:t>
            </a:r>
            <a:r>
              <a:rPr sz="4400" spc="-35" dirty="0" smtClean="0">
                <a:latin typeface="+mj-lt"/>
              </a:rPr>
              <a:t>n</a:t>
            </a:r>
            <a:r>
              <a:rPr sz="4400" spc="-85" dirty="0" smtClean="0">
                <a:latin typeface="+mj-lt"/>
              </a:rPr>
              <a:t>t</a:t>
            </a:r>
            <a:r>
              <a:rPr sz="4400" spc="10" dirty="0" smtClean="0">
                <a:latin typeface="+mj-lt"/>
              </a:rPr>
              <a:t>a</a:t>
            </a:r>
            <a:r>
              <a:rPr sz="4400" spc="-85" dirty="0" smtClean="0">
                <a:latin typeface="+mj-lt"/>
              </a:rPr>
              <a:t>t</a:t>
            </a:r>
            <a:r>
              <a:rPr sz="4400" spc="-145" dirty="0" smtClean="0">
                <a:latin typeface="+mj-lt"/>
              </a:rPr>
              <a:t>i</a:t>
            </a:r>
            <a:r>
              <a:rPr sz="4400" spc="-50" dirty="0" smtClean="0">
                <a:latin typeface="+mj-lt"/>
              </a:rPr>
              <a:t>o</a:t>
            </a:r>
            <a:r>
              <a:rPr sz="4400" spc="-35" dirty="0" smtClean="0">
                <a:latin typeface="+mj-lt"/>
              </a:rPr>
              <a:t>n</a:t>
            </a:r>
            <a:r>
              <a:rPr sz="4400" spc="-135" dirty="0" smtClean="0">
                <a:latin typeface="+mj-lt"/>
              </a:rPr>
              <a:t>s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10" dirty="0">
                <a:latin typeface="+mj-lt"/>
              </a:rPr>
              <a:t>a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35" dirty="0">
                <a:latin typeface="+mj-lt"/>
              </a:rPr>
              <a:t>n</a:t>
            </a:r>
            <a:r>
              <a:rPr sz="4400" spc="-145" dirty="0">
                <a:latin typeface="+mj-lt"/>
              </a:rPr>
              <a:t>l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75" dirty="0">
                <a:latin typeface="+mj-lt"/>
              </a:rPr>
              <a:t>b</a:t>
            </a:r>
            <a:r>
              <a:rPr sz="4400" spc="15" dirty="0">
                <a:latin typeface="+mj-lt"/>
              </a:rPr>
              <a:t>e</a:t>
            </a:r>
            <a:r>
              <a:rPr sz="4400" spc="-229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s</a:t>
            </a:r>
            <a:r>
              <a:rPr sz="4400" spc="-35" dirty="0">
                <a:latin typeface="+mj-lt"/>
              </a:rPr>
              <a:t>u</a:t>
            </a:r>
            <a:r>
              <a:rPr sz="4400" spc="-75" dirty="0">
                <a:latin typeface="+mj-lt"/>
              </a:rPr>
              <a:t>b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85" dirty="0">
                <a:latin typeface="+mj-lt"/>
              </a:rPr>
              <a:t>tt</a:t>
            </a:r>
            <a:r>
              <a:rPr sz="4400" spc="10" dirty="0">
                <a:latin typeface="+mj-lt"/>
              </a:rPr>
              <a:t>e</a:t>
            </a:r>
            <a:r>
              <a:rPr sz="4400" spc="-70" dirty="0">
                <a:latin typeface="+mj-lt"/>
              </a:rPr>
              <a:t>d</a:t>
            </a:r>
            <a:r>
              <a:rPr sz="4400" spc="-229" dirty="0">
                <a:latin typeface="+mj-lt"/>
              </a:rPr>
              <a:t> </a:t>
            </a:r>
            <a:r>
              <a:rPr sz="4400" spc="10" dirty="0">
                <a:latin typeface="+mj-lt"/>
              </a:rPr>
              <a:t>a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20" dirty="0">
                <a:latin typeface="+mj-lt"/>
              </a:rPr>
              <a:t>w</a:t>
            </a:r>
            <a:r>
              <a:rPr sz="4400" spc="10" dirty="0">
                <a:latin typeface="+mj-lt"/>
              </a:rPr>
              <a:t>e</a:t>
            </a:r>
            <a:r>
              <a:rPr sz="4400" spc="-10" dirty="0">
                <a:latin typeface="+mj-lt"/>
              </a:rPr>
              <a:t>r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</a:t>
            </a:r>
            <a:r>
              <a:rPr sz="4400" spc="-85" dirty="0">
                <a:latin typeface="+mj-lt"/>
              </a:rPr>
              <a:t>t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90" dirty="0">
                <a:latin typeface="+mj-lt"/>
              </a:rPr>
              <a:t>D</a:t>
            </a:r>
            <a:r>
              <a:rPr sz="4400" spc="-60" dirty="0">
                <a:latin typeface="+mj-lt"/>
              </a:rPr>
              <a:t>F  </a:t>
            </a:r>
            <a:r>
              <a:rPr sz="4400" spc="-70" dirty="0" smtClean="0">
                <a:latin typeface="+mj-lt"/>
              </a:rPr>
              <a:t>presentations.</a:t>
            </a:r>
            <a:endParaRPr lang="en-US" sz="4400" spc="-70" dirty="0" smtClean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14" dirty="0" smtClean="0">
                <a:latin typeface="+mj-lt"/>
              </a:rPr>
              <a:t>The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should</a:t>
            </a:r>
            <a:r>
              <a:rPr sz="4400" spc="-225" dirty="0">
                <a:latin typeface="+mj-lt"/>
              </a:rPr>
              <a:t> </a:t>
            </a:r>
            <a:r>
              <a:rPr sz="4400" spc="-20" dirty="0">
                <a:latin typeface="+mj-lt"/>
              </a:rPr>
              <a:t>have</a:t>
            </a:r>
            <a:r>
              <a:rPr sz="4400" spc="-225" dirty="0">
                <a:latin typeface="+mj-lt"/>
              </a:rPr>
              <a:t> </a:t>
            </a:r>
            <a:r>
              <a:rPr sz="4400" spc="-25" dirty="0">
                <a:latin typeface="+mj-lt"/>
              </a:rPr>
              <a:t>one</a:t>
            </a:r>
            <a:r>
              <a:rPr sz="4400" spc="-225" dirty="0">
                <a:latin typeface="+mj-lt"/>
              </a:rPr>
              <a:t> </a:t>
            </a:r>
            <a:r>
              <a:rPr sz="4400" spc="-100" dirty="0" smtClean="0">
                <a:latin typeface="+mj-lt"/>
              </a:rPr>
              <a:t>s</a:t>
            </a:r>
            <a:r>
              <a:rPr lang="es-ES" sz="4400" spc="-100" dirty="0" smtClean="0">
                <a:latin typeface="+mj-lt"/>
              </a:rPr>
              <a:t>li</a:t>
            </a:r>
            <a:r>
              <a:rPr sz="4400" spc="-100" dirty="0" smtClean="0">
                <a:latin typeface="+mj-lt"/>
              </a:rPr>
              <a:t>de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85" dirty="0">
                <a:latin typeface="+mj-lt"/>
              </a:rPr>
              <a:t>of</a:t>
            </a:r>
            <a:r>
              <a:rPr sz="4400" spc="-225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cover+thanks</a:t>
            </a:r>
            <a:r>
              <a:rPr sz="4400" spc="-225" dirty="0">
                <a:latin typeface="+mj-lt"/>
              </a:rPr>
              <a:t> </a:t>
            </a:r>
            <a:r>
              <a:rPr sz="4400" spc="-30" dirty="0">
                <a:latin typeface="+mj-lt"/>
              </a:rPr>
              <a:t>and</a:t>
            </a:r>
            <a:r>
              <a:rPr sz="4400" spc="-225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105" dirty="0">
                <a:latin typeface="+mj-lt"/>
              </a:rPr>
              <a:t>slides </a:t>
            </a:r>
            <a:r>
              <a:rPr sz="4400" spc="-125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35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9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content.</a:t>
            </a:r>
          </a:p>
        </p:txBody>
      </p:sp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1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sz="8800" spc="30" dirty="0">
                <a:latin typeface="+mj-lt"/>
              </a:rPr>
              <a:t>Presentation</a:t>
            </a:r>
            <a:r>
              <a:rPr sz="8800" spc="-325" dirty="0">
                <a:latin typeface="+mj-lt"/>
              </a:rPr>
              <a:t> </a:t>
            </a:r>
            <a:r>
              <a:rPr sz="8800" spc="-55" dirty="0" smtClean="0">
                <a:latin typeface="+mj-lt"/>
              </a:rPr>
              <a:t>Guidelines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4751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75" dirty="0" smtClean="0">
                <a:latin typeface="+mj-lt"/>
              </a:rPr>
              <a:t>All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0" dirty="0">
                <a:latin typeface="+mj-lt"/>
              </a:rPr>
              <a:t>oral</a:t>
            </a:r>
            <a:r>
              <a:rPr sz="4400" spc="-220" dirty="0">
                <a:latin typeface="+mj-lt"/>
              </a:rPr>
              <a:t> </a:t>
            </a:r>
            <a:r>
              <a:rPr sz="4400" spc="-60" dirty="0">
                <a:latin typeface="+mj-lt"/>
              </a:rPr>
              <a:t>presentations</a:t>
            </a:r>
            <a:r>
              <a:rPr sz="4400" spc="-225" dirty="0">
                <a:latin typeface="+mj-lt"/>
              </a:rPr>
              <a:t> </a:t>
            </a:r>
            <a:r>
              <a:rPr sz="4400" spc="5" dirty="0">
                <a:latin typeface="+mj-lt"/>
              </a:rPr>
              <a:t>are</a:t>
            </a:r>
            <a:r>
              <a:rPr sz="4400" spc="-225" dirty="0">
                <a:latin typeface="+mj-lt"/>
              </a:rPr>
              <a:t> </a:t>
            </a:r>
            <a:r>
              <a:rPr sz="4400" spc="-70" dirty="0">
                <a:latin typeface="+mj-lt"/>
              </a:rPr>
              <a:t>allocated</a:t>
            </a:r>
            <a:r>
              <a:rPr sz="4400" spc="-220" dirty="0">
                <a:latin typeface="+mj-lt"/>
              </a:rPr>
              <a:t> </a:t>
            </a:r>
            <a:r>
              <a:rPr sz="4400" spc="-245" dirty="0" smtClean="0">
                <a:latin typeface="+mj-lt"/>
              </a:rPr>
              <a:t>1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65" dirty="0">
                <a:latin typeface="+mj-lt"/>
              </a:rPr>
              <a:t>minutes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20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94" dirty="0">
                <a:latin typeface="+mj-lt"/>
              </a:rPr>
              <a:t>+ </a:t>
            </a:r>
            <a:r>
              <a:rPr sz="4400" spc="-1250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nu</a:t>
            </a:r>
            <a:r>
              <a:rPr sz="4400" spc="-85" dirty="0">
                <a:latin typeface="+mj-lt"/>
              </a:rPr>
              <a:t>t</a:t>
            </a:r>
            <a:r>
              <a:rPr sz="4400" spc="10" dirty="0">
                <a:latin typeface="+mj-lt"/>
              </a:rPr>
              <a:t>e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-120" dirty="0">
                <a:latin typeface="+mj-lt"/>
              </a:rPr>
              <a:t>f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dirty="0" smtClean="0">
                <a:latin typeface="+mj-lt"/>
              </a:rPr>
              <a:t>Q</a:t>
            </a:r>
            <a:r>
              <a:rPr sz="4400" spc="125" dirty="0" smtClean="0">
                <a:latin typeface="+mj-lt"/>
              </a:rPr>
              <a:t>&amp;</a:t>
            </a:r>
            <a:r>
              <a:rPr sz="4400" spc="-229" dirty="0" smtClean="0">
                <a:latin typeface="+mj-lt"/>
              </a:rPr>
              <a:t>A</a:t>
            </a:r>
            <a:r>
              <a:rPr lang="en-US" sz="4400" spc="-229" dirty="0" smtClean="0">
                <a:latin typeface="+mj-lt"/>
              </a:rPr>
              <a:t>.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190" dirty="0" smtClean="0">
                <a:latin typeface="+mj-lt"/>
              </a:rPr>
              <a:t>P</a:t>
            </a:r>
            <a:r>
              <a:rPr sz="4400" spc="-10" dirty="0" smtClean="0">
                <a:latin typeface="+mj-lt"/>
              </a:rPr>
              <a:t>r</a:t>
            </a:r>
            <a:r>
              <a:rPr sz="4400" spc="10" dirty="0" smtClean="0">
                <a:latin typeface="+mj-lt"/>
              </a:rPr>
              <a:t>e</a:t>
            </a:r>
            <a:r>
              <a:rPr sz="4400" spc="-140" dirty="0" smtClean="0">
                <a:latin typeface="+mj-lt"/>
              </a:rPr>
              <a:t>s</a:t>
            </a:r>
            <a:r>
              <a:rPr sz="4400" spc="10" dirty="0" smtClean="0">
                <a:latin typeface="+mj-lt"/>
              </a:rPr>
              <a:t>e</a:t>
            </a:r>
            <a:r>
              <a:rPr sz="4400" spc="-35" dirty="0" smtClean="0">
                <a:latin typeface="+mj-lt"/>
              </a:rPr>
              <a:t>n</a:t>
            </a:r>
            <a:r>
              <a:rPr sz="4400" spc="-85" dirty="0" smtClean="0">
                <a:latin typeface="+mj-lt"/>
              </a:rPr>
              <a:t>t</a:t>
            </a:r>
            <a:r>
              <a:rPr sz="4400" spc="10" dirty="0" smtClean="0">
                <a:latin typeface="+mj-lt"/>
              </a:rPr>
              <a:t>a</a:t>
            </a:r>
            <a:r>
              <a:rPr sz="4400" spc="-85" dirty="0" smtClean="0">
                <a:latin typeface="+mj-lt"/>
              </a:rPr>
              <a:t>t</a:t>
            </a:r>
            <a:r>
              <a:rPr sz="4400" spc="-145" dirty="0" smtClean="0">
                <a:latin typeface="+mj-lt"/>
              </a:rPr>
              <a:t>i</a:t>
            </a:r>
            <a:r>
              <a:rPr sz="4400" spc="-50" dirty="0" smtClean="0">
                <a:latin typeface="+mj-lt"/>
              </a:rPr>
              <a:t>o</a:t>
            </a:r>
            <a:r>
              <a:rPr sz="4400" spc="-35" dirty="0" smtClean="0">
                <a:latin typeface="+mj-lt"/>
              </a:rPr>
              <a:t>n</a:t>
            </a:r>
            <a:r>
              <a:rPr sz="4400" spc="-135" dirty="0" smtClean="0">
                <a:latin typeface="+mj-lt"/>
              </a:rPr>
              <a:t>s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10" dirty="0">
                <a:latin typeface="+mj-lt"/>
              </a:rPr>
              <a:t>a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35" dirty="0">
                <a:latin typeface="+mj-lt"/>
              </a:rPr>
              <a:t>n</a:t>
            </a:r>
            <a:r>
              <a:rPr sz="4400" spc="-145" dirty="0">
                <a:latin typeface="+mj-lt"/>
              </a:rPr>
              <a:t>l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75" dirty="0">
                <a:latin typeface="+mj-lt"/>
              </a:rPr>
              <a:t>b</a:t>
            </a:r>
            <a:r>
              <a:rPr sz="4400" spc="15" dirty="0">
                <a:latin typeface="+mj-lt"/>
              </a:rPr>
              <a:t>e</a:t>
            </a:r>
            <a:r>
              <a:rPr sz="4400" spc="-229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s</a:t>
            </a:r>
            <a:r>
              <a:rPr sz="4400" spc="-35" dirty="0">
                <a:latin typeface="+mj-lt"/>
              </a:rPr>
              <a:t>u</a:t>
            </a:r>
            <a:r>
              <a:rPr sz="4400" spc="-75" dirty="0">
                <a:latin typeface="+mj-lt"/>
              </a:rPr>
              <a:t>b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85" dirty="0">
                <a:latin typeface="+mj-lt"/>
              </a:rPr>
              <a:t>tt</a:t>
            </a:r>
            <a:r>
              <a:rPr sz="4400" spc="10" dirty="0">
                <a:latin typeface="+mj-lt"/>
              </a:rPr>
              <a:t>e</a:t>
            </a:r>
            <a:r>
              <a:rPr sz="4400" spc="-70" dirty="0">
                <a:latin typeface="+mj-lt"/>
              </a:rPr>
              <a:t>d</a:t>
            </a:r>
            <a:r>
              <a:rPr sz="4400" spc="-229" dirty="0">
                <a:latin typeface="+mj-lt"/>
              </a:rPr>
              <a:t> </a:t>
            </a:r>
            <a:r>
              <a:rPr sz="4400" spc="10" dirty="0">
                <a:latin typeface="+mj-lt"/>
              </a:rPr>
              <a:t>a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20" dirty="0">
                <a:latin typeface="+mj-lt"/>
              </a:rPr>
              <a:t>w</a:t>
            </a:r>
            <a:r>
              <a:rPr sz="4400" spc="10" dirty="0">
                <a:latin typeface="+mj-lt"/>
              </a:rPr>
              <a:t>e</a:t>
            </a:r>
            <a:r>
              <a:rPr sz="4400" spc="-10" dirty="0">
                <a:latin typeface="+mj-lt"/>
              </a:rPr>
              <a:t>r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</a:t>
            </a:r>
            <a:r>
              <a:rPr sz="4400" spc="-85" dirty="0">
                <a:latin typeface="+mj-lt"/>
              </a:rPr>
              <a:t>t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90" dirty="0">
                <a:latin typeface="+mj-lt"/>
              </a:rPr>
              <a:t>D</a:t>
            </a:r>
            <a:r>
              <a:rPr sz="4400" spc="-60" dirty="0">
                <a:latin typeface="+mj-lt"/>
              </a:rPr>
              <a:t>F  </a:t>
            </a:r>
            <a:r>
              <a:rPr sz="4400" spc="-70" dirty="0" smtClean="0">
                <a:latin typeface="+mj-lt"/>
              </a:rPr>
              <a:t>presentations.</a:t>
            </a:r>
            <a:endParaRPr lang="en-US" sz="4400" spc="-70" dirty="0" smtClean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14" dirty="0" smtClean="0">
                <a:latin typeface="+mj-lt"/>
              </a:rPr>
              <a:t>The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should</a:t>
            </a:r>
            <a:r>
              <a:rPr sz="4400" spc="-225" dirty="0">
                <a:latin typeface="+mj-lt"/>
              </a:rPr>
              <a:t> </a:t>
            </a:r>
            <a:r>
              <a:rPr sz="4400" spc="-20" dirty="0">
                <a:latin typeface="+mj-lt"/>
              </a:rPr>
              <a:t>have</a:t>
            </a:r>
            <a:r>
              <a:rPr sz="4400" spc="-225" dirty="0">
                <a:latin typeface="+mj-lt"/>
              </a:rPr>
              <a:t> </a:t>
            </a:r>
            <a:r>
              <a:rPr sz="4400" spc="-25" dirty="0">
                <a:latin typeface="+mj-lt"/>
              </a:rPr>
              <a:t>one</a:t>
            </a:r>
            <a:r>
              <a:rPr sz="4400" spc="-225" dirty="0">
                <a:latin typeface="+mj-lt"/>
              </a:rPr>
              <a:t> </a:t>
            </a:r>
            <a:r>
              <a:rPr sz="4400" spc="-100" dirty="0" smtClean="0">
                <a:latin typeface="+mj-lt"/>
              </a:rPr>
              <a:t>s</a:t>
            </a:r>
            <a:r>
              <a:rPr lang="es-ES" sz="4400" spc="-100" dirty="0" smtClean="0">
                <a:latin typeface="+mj-lt"/>
              </a:rPr>
              <a:t>li</a:t>
            </a:r>
            <a:r>
              <a:rPr sz="4400" spc="-100" dirty="0" smtClean="0">
                <a:latin typeface="+mj-lt"/>
              </a:rPr>
              <a:t>de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85" dirty="0">
                <a:latin typeface="+mj-lt"/>
              </a:rPr>
              <a:t>of</a:t>
            </a:r>
            <a:r>
              <a:rPr sz="4400" spc="-225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cover+thanks</a:t>
            </a:r>
            <a:r>
              <a:rPr sz="4400" spc="-225" dirty="0">
                <a:latin typeface="+mj-lt"/>
              </a:rPr>
              <a:t> </a:t>
            </a:r>
            <a:r>
              <a:rPr sz="4400" spc="-30" dirty="0">
                <a:latin typeface="+mj-lt"/>
              </a:rPr>
              <a:t>and</a:t>
            </a:r>
            <a:r>
              <a:rPr sz="4400" spc="-225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105" dirty="0">
                <a:latin typeface="+mj-lt"/>
              </a:rPr>
              <a:t>slides </a:t>
            </a:r>
            <a:r>
              <a:rPr sz="4400" spc="-125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35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9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content.</a:t>
            </a:r>
          </a:p>
        </p:txBody>
      </p:sp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sz="8800" spc="30" dirty="0">
                <a:latin typeface="+mj-lt"/>
              </a:rPr>
              <a:t>Presentation</a:t>
            </a:r>
            <a:r>
              <a:rPr sz="8800" spc="-325" dirty="0">
                <a:latin typeface="+mj-lt"/>
              </a:rPr>
              <a:t> </a:t>
            </a:r>
            <a:r>
              <a:rPr sz="8800" spc="-55" dirty="0" smtClean="0">
                <a:latin typeface="+mj-lt"/>
              </a:rPr>
              <a:t>Guidelines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4751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75" dirty="0" smtClean="0">
                <a:latin typeface="+mj-lt"/>
              </a:rPr>
              <a:t>All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0" dirty="0">
                <a:latin typeface="+mj-lt"/>
              </a:rPr>
              <a:t>oral</a:t>
            </a:r>
            <a:r>
              <a:rPr sz="4400" spc="-220" dirty="0">
                <a:latin typeface="+mj-lt"/>
              </a:rPr>
              <a:t> </a:t>
            </a:r>
            <a:r>
              <a:rPr sz="4400" spc="-60" dirty="0">
                <a:latin typeface="+mj-lt"/>
              </a:rPr>
              <a:t>presentations</a:t>
            </a:r>
            <a:r>
              <a:rPr sz="4400" spc="-225" dirty="0">
                <a:latin typeface="+mj-lt"/>
              </a:rPr>
              <a:t> </a:t>
            </a:r>
            <a:r>
              <a:rPr sz="4400" spc="5" dirty="0">
                <a:latin typeface="+mj-lt"/>
              </a:rPr>
              <a:t>are</a:t>
            </a:r>
            <a:r>
              <a:rPr sz="4400" spc="-225" dirty="0">
                <a:latin typeface="+mj-lt"/>
              </a:rPr>
              <a:t> </a:t>
            </a:r>
            <a:r>
              <a:rPr sz="4400" spc="-70" dirty="0">
                <a:latin typeface="+mj-lt"/>
              </a:rPr>
              <a:t>allocated</a:t>
            </a:r>
            <a:r>
              <a:rPr sz="4400" spc="-220" dirty="0">
                <a:latin typeface="+mj-lt"/>
              </a:rPr>
              <a:t> </a:t>
            </a:r>
            <a:r>
              <a:rPr sz="4400" spc="-245" dirty="0" smtClean="0">
                <a:latin typeface="+mj-lt"/>
              </a:rPr>
              <a:t>1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65" dirty="0">
                <a:latin typeface="+mj-lt"/>
              </a:rPr>
              <a:t>minutes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20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94" dirty="0">
                <a:latin typeface="+mj-lt"/>
              </a:rPr>
              <a:t>+ </a:t>
            </a:r>
            <a:r>
              <a:rPr sz="4400" spc="-1250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nu</a:t>
            </a:r>
            <a:r>
              <a:rPr sz="4400" spc="-85" dirty="0">
                <a:latin typeface="+mj-lt"/>
              </a:rPr>
              <a:t>t</a:t>
            </a:r>
            <a:r>
              <a:rPr sz="4400" spc="10" dirty="0">
                <a:latin typeface="+mj-lt"/>
              </a:rPr>
              <a:t>e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-120" dirty="0">
                <a:latin typeface="+mj-lt"/>
              </a:rPr>
              <a:t>f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dirty="0" smtClean="0">
                <a:latin typeface="+mj-lt"/>
              </a:rPr>
              <a:t>Q</a:t>
            </a:r>
            <a:r>
              <a:rPr sz="4400" spc="125" dirty="0" smtClean="0">
                <a:latin typeface="+mj-lt"/>
              </a:rPr>
              <a:t>&amp;</a:t>
            </a:r>
            <a:r>
              <a:rPr sz="4400" spc="-229" dirty="0" smtClean="0">
                <a:latin typeface="+mj-lt"/>
              </a:rPr>
              <a:t>A</a:t>
            </a:r>
            <a:r>
              <a:rPr lang="en-US" sz="4400" spc="-229" dirty="0" smtClean="0">
                <a:latin typeface="+mj-lt"/>
              </a:rPr>
              <a:t>.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190" dirty="0" smtClean="0">
                <a:latin typeface="+mj-lt"/>
              </a:rPr>
              <a:t>P</a:t>
            </a:r>
            <a:r>
              <a:rPr sz="4400" spc="-10" dirty="0" smtClean="0">
                <a:latin typeface="+mj-lt"/>
              </a:rPr>
              <a:t>r</a:t>
            </a:r>
            <a:r>
              <a:rPr sz="4400" spc="10" dirty="0" smtClean="0">
                <a:latin typeface="+mj-lt"/>
              </a:rPr>
              <a:t>e</a:t>
            </a:r>
            <a:r>
              <a:rPr sz="4400" spc="-140" dirty="0" smtClean="0">
                <a:latin typeface="+mj-lt"/>
              </a:rPr>
              <a:t>s</a:t>
            </a:r>
            <a:r>
              <a:rPr sz="4400" spc="10" dirty="0" smtClean="0">
                <a:latin typeface="+mj-lt"/>
              </a:rPr>
              <a:t>e</a:t>
            </a:r>
            <a:r>
              <a:rPr sz="4400" spc="-35" dirty="0" smtClean="0">
                <a:latin typeface="+mj-lt"/>
              </a:rPr>
              <a:t>n</a:t>
            </a:r>
            <a:r>
              <a:rPr sz="4400" spc="-85" dirty="0" smtClean="0">
                <a:latin typeface="+mj-lt"/>
              </a:rPr>
              <a:t>t</a:t>
            </a:r>
            <a:r>
              <a:rPr sz="4400" spc="10" dirty="0" smtClean="0">
                <a:latin typeface="+mj-lt"/>
              </a:rPr>
              <a:t>a</a:t>
            </a:r>
            <a:r>
              <a:rPr sz="4400" spc="-85" dirty="0" smtClean="0">
                <a:latin typeface="+mj-lt"/>
              </a:rPr>
              <a:t>t</a:t>
            </a:r>
            <a:r>
              <a:rPr sz="4400" spc="-145" dirty="0" smtClean="0">
                <a:latin typeface="+mj-lt"/>
              </a:rPr>
              <a:t>i</a:t>
            </a:r>
            <a:r>
              <a:rPr sz="4400" spc="-50" dirty="0" smtClean="0">
                <a:latin typeface="+mj-lt"/>
              </a:rPr>
              <a:t>o</a:t>
            </a:r>
            <a:r>
              <a:rPr sz="4400" spc="-35" dirty="0" smtClean="0">
                <a:latin typeface="+mj-lt"/>
              </a:rPr>
              <a:t>n</a:t>
            </a:r>
            <a:r>
              <a:rPr sz="4400" spc="-135" dirty="0" smtClean="0">
                <a:latin typeface="+mj-lt"/>
              </a:rPr>
              <a:t>s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10" dirty="0">
                <a:latin typeface="+mj-lt"/>
              </a:rPr>
              <a:t>a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35" dirty="0">
                <a:latin typeface="+mj-lt"/>
              </a:rPr>
              <a:t>n</a:t>
            </a:r>
            <a:r>
              <a:rPr sz="4400" spc="-145" dirty="0">
                <a:latin typeface="+mj-lt"/>
              </a:rPr>
              <a:t>l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75" dirty="0">
                <a:latin typeface="+mj-lt"/>
              </a:rPr>
              <a:t>b</a:t>
            </a:r>
            <a:r>
              <a:rPr sz="4400" spc="15" dirty="0">
                <a:latin typeface="+mj-lt"/>
              </a:rPr>
              <a:t>e</a:t>
            </a:r>
            <a:r>
              <a:rPr sz="4400" spc="-229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s</a:t>
            </a:r>
            <a:r>
              <a:rPr sz="4400" spc="-35" dirty="0">
                <a:latin typeface="+mj-lt"/>
              </a:rPr>
              <a:t>u</a:t>
            </a:r>
            <a:r>
              <a:rPr sz="4400" spc="-75" dirty="0">
                <a:latin typeface="+mj-lt"/>
              </a:rPr>
              <a:t>b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85" dirty="0">
                <a:latin typeface="+mj-lt"/>
              </a:rPr>
              <a:t>tt</a:t>
            </a:r>
            <a:r>
              <a:rPr sz="4400" spc="10" dirty="0">
                <a:latin typeface="+mj-lt"/>
              </a:rPr>
              <a:t>e</a:t>
            </a:r>
            <a:r>
              <a:rPr sz="4400" spc="-70" dirty="0">
                <a:latin typeface="+mj-lt"/>
              </a:rPr>
              <a:t>d</a:t>
            </a:r>
            <a:r>
              <a:rPr sz="4400" spc="-229" dirty="0">
                <a:latin typeface="+mj-lt"/>
              </a:rPr>
              <a:t> </a:t>
            </a:r>
            <a:r>
              <a:rPr sz="4400" spc="10" dirty="0">
                <a:latin typeface="+mj-lt"/>
              </a:rPr>
              <a:t>a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20" dirty="0">
                <a:latin typeface="+mj-lt"/>
              </a:rPr>
              <a:t>w</a:t>
            </a:r>
            <a:r>
              <a:rPr sz="4400" spc="10" dirty="0">
                <a:latin typeface="+mj-lt"/>
              </a:rPr>
              <a:t>e</a:t>
            </a:r>
            <a:r>
              <a:rPr sz="4400" spc="-10" dirty="0">
                <a:latin typeface="+mj-lt"/>
              </a:rPr>
              <a:t>r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</a:t>
            </a:r>
            <a:r>
              <a:rPr sz="4400" spc="-85" dirty="0">
                <a:latin typeface="+mj-lt"/>
              </a:rPr>
              <a:t>t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90" dirty="0">
                <a:latin typeface="+mj-lt"/>
              </a:rPr>
              <a:t>D</a:t>
            </a:r>
            <a:r>
              <a:rPr sz="4400" spc="-60" dirty="0">
                <a:latin typeface="+mj-lt"/>
              </a:rPr>
              <a:t>F  </a:t>
            </a:r>
            <a:r>
              <a:rPr sz="4400" spc="-70" dirty="0" smtClean="0">
                <a:latin typeface="+mj-lt"/>
              </a:rPr>
              <a:t>presentations.</a:t>
            </a:r>
            <a:endParaRPr lang="en-US" sz="4400" spc="-70" dirty="0" smtClean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14" dirty="0" smtClean="0">
                <a:latin typeface="+mj-lt"/>
              </a:rPr>
              <a:t>The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should</a:t>
            </a:r>
            <a:r>
              <a:rPr sz="4400" spc="-225" dirty="0">
                <a:latin typeface="+mj-lt"/>
              </a:rPr>
              <a:t> </a:t>
            </a:r>
            <a:r>
              <a:rPr sz="4400" spc="-20" dirty="0">
                <a:latin typeface="+mj-lt"/>
              </a:rPr>
              <a:t>have</a:t>
            </a:r>
            <a:r>
              <a:rPr sz="4400" spc="-225" dirty="0">
                <a:latin typeface="+mj-lt"/>
              </a:rPr>
              <a:t> </a:t>
            </a:r>
            <a:r>
              <a:rPr sz="4400" spc="-25" dirty="0">
                <a:latin typeface="+mj-lt"/>
              </a:rPr>
              <a:t>one</a:t>
            </a:r>
            <a:r>
              <a:rPr sz="4400" spc="-225" dirty="0">
                <a:latin typeface="+mj-lt"/>
              </a:rPr>
              <a:t> </a:t>
            </a:r>
            <a:r>
              <a:rPr sz="4400" spc="-100" dirty="0" smtClean="0">
                <a:latin typeface="+mj-lt"/>
              </a:rPr>
              <a:t>s</a:t>
            </a:r>
            <a:r>
              <a:rPr lang="es-ES" sz="4400" spc="-100" dirty="0" smtClean="0">
                <a:latin typeface="+mj-lt"/>
              </a:rPr>
              <a:t>li</a:t>
            </a:r>
            <a:r>
              <a:rPr sz="4400" spc="-100" dirty="0" smtClean="0">
                <a:latin typeface="+mj-lt"/>
              </a:rPr>
              <a:t>de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85" dirty="0">
                <a:latin typeface="+mj-lt"/>
              </a:rPr>
              <a:t>of</a:t>
            </a:r>
            <a:r>
              <a:rPr sz="4400" spc="-225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cover+thanks</a:t>
            </a:r>
            <a:r>
              <a:rPr sz="4400" spc="-225" dirty="0">
                <a:latin typeface="+mj-lt"/>
              </a:rPr>
              <a:t> </a:t>
            </a:r>
            <a:r>
              <a:rPr sz="4400" spc="-30" dirty="0">
                <a:latin typeface="+mj-lt"/>
              </a:rPr>
              <a:t>and</a:t>
            </a:r>
            <a:r>
              <a:rPr sz="4400" spc="-225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105" dirty="0">
                <a:latin typeface="+mj-lt"/>
              </a:rPr>
              <a:t>slides </a:t>
            </a:r>
            <a:r>
              <a:rPr sz="4400" spc="-125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35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9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content.</a:t>
            </a:r>
          </a:p>
        </p:txBody>
      </p:sp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sz="8800" spc="30" dirty="0">
                <a:latin typeface="+mj-lt"/>
              </a:rPr>
              <a:t>Presentation</a:t>
            </a:r>
            <a:r>
              <a:rPr sz="8800" spc="-325" dirty="0">
                <a:latin typeface="+mj-lt"/>
              </a:rPr>
              <a:t> </a:t>
            </a:r>
            <a:r>
              <a:rPr sz="8800" spc="-55" dirty="0" smtClean="0">
                <a:latin typeface="+mj-lt"/>
              </a:rPr>
              <a:t>Guidelines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4751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75" dirty="0" smtClean="0">
                <a:latin typeface="+mj-lt"/>
              </a:rPr>
              <a:t>All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0" dirty="0">
                <a:latin typeface="+mj-lt"/>
              </a:rPr>
              <a:t>oral</a:t>
            </a:r>
            <a:r>
              <a:rPr sz="4400" spc="-220" dirty="0">
                <a:latin typeface="+mj-lt"/>
              </a:rPr>
              <a:t> </a:t>
            </a:r>
            <a:r>
              <a:rPr sz="4400" spc="-60" dirty="0">
                <a:latin typeface="+mj-lt"/>
              </a:rPr>
              <a:t>presentations</a:t>
            </a:r>
            <a:r>
              <a:rPr sz="4400" spc="-225" dirty="0">
                <a:latin typeface="+mj-lt"/>
              </a:rPr>
              <a:t> </a:t>
            </a:r>
            <a:r>
              <a:rPr sz="4400" spc="5" dirty="0">
                <a:latin typeface="+mj-lt"/>
              </a:rPr>
              <a:t>are</a:t>
            </a:r>
            <a:r>
              <a:rPr sz="4400" spc="-225" dirty="0">
                <a:latin typeface="+mj-lt"/>
              </a:rPr>
              <a:t> </a:t>
            </a:r>
            <a:r>
              <a:rPr sz="4400" spc="-70" dirty="0">
                <a:latin typeface="+mj-lt"/>
              </a:rPr>
              <a:t>allocated</a:t>
            </a:r>
            <a:r>
              <a:rPr sz="4400" spc="-220" dirty="0">
                <a:latin typeface="+mj-lt"/>
              </a:rPr>
              <a:t> </a:t>
            </a:r>
            <a:r>
              <a:rPr sz="4400" spc="-245" dirty="0" smtClean="0">
                <a:latin typeface="+mj-lt"/>
              </a:rPr>
              <a:t>1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65" dirty="0">
                <a:latin typeface="+mj-lt"/>
              </a:rPr>
              <a:t>minutes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20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94" dirty="0">
                <a:latin typeface="+mj-lt"/>
              </a:rPr>
              <a:t>+ </a:t>
            </a:r>
            <a:r>
              <a:rPr sz="4400" spc="-1250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nu</a:t>
            </a:r>
            <a:r>
              <a:rPr sz="4400" spc="-85" dirty="0">
                <a:latin typeface="+mj-lt"/>
              </a:rPr>
              <a:t>t</a:t>
            </a:r>
            <a:r>
              <a:rPr sz="4400" spc="10" dirty="0">
                <a:latin typeface="+mj-lt"/>
              </a:rPr>
              <a:t>e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-120" dirty="0">
                <a:latin typeface="+mj-lt"/>
              </a:rPr>
              <a:t>f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dirty="0" smtClean="0">
                <a:latin typeface="+mj-lt"/>
              </a:rPr>
              <a:t>Q</a:t>
            </a:r>
            <a:r>
              <a:rPr sz="4400" spc="125" dirty="0" smtClean="0">
                <a:latin typeface="+mj-lt"/>
              </a:rPr>
              <a:t>&amp;</a:t>
            </a:r>
            <a:r>
              <a:rPr sz="4400" spc="-229" dirty="0" smtClean="0">
                <a:latin typeface="+mj-lt"/>
              </a:rPr>
              <a:t>A</a:t>
            </a:r>
            <a:r>
              <a:rPr lang="en-US" sz="4400" spc="-229" dirty="0" smtClean="0">
                <a:latin typeface="+mj-lt"/>
              </a:rPr>
              <a:t>.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190" dirty="0" smtClean="0">
                <a:latin typeface="+mj-lt"/>
              </a:rPr>
              <a:t>P</a:t>
            </a:r>
            <a:r>
              <a:rPr sz="4400" spc="-10" dirty="0" smtClean="0">
                <a:latin typeface="+mj-lt"/>
              </a:rPr>
              <a:t>r</a:t>
            </a:r>
            <a:r>
              <a:rPr sz="4400" spc="10" dirty="0" smtClean="0">
                <a:latin typeface="+mj-lt"/>
              </a:rPr>
              <a:t>e</a:t>
            </a:r>
            <a:r>
              <a:rPr sz="4400" spc="-140" dirty="0" smtClean="0">
                <a:latin typeface="+mj-lt"/>
              </a:rPr>
              <a:t>s</a:t>
            </a:r>
            <a:r>
              <a:rPr sz="4400" spc="10" dirty="0" smtClean="0">
                <a:latin typeface="+mj-lt"/>
              </a:rPr>
              <a:t>e</a:t>
            </a:r>
            <a:r>
              <a:rPr sz="4400" spc="-35" dirty="0" smtClean="0">
                <a:latin typeface="+mj-lt"/>
              </a:rPr>
              <a:t>n</a:t>
            </a:r>
            <a:r>
              <a:rPr sz="4400" spc="-85" dirty="0" smtClean="0">
                <a:latin typeface="+mj-lt"/>
              </a:rPr>
              <a:t>t</a:t>
            </a:r>
            <a:r>
              <a:rPr sz="4400" spc="10" dirty="0" smtClean="0">
                <a:latin typeface="+mj-lt"/>
              </a:rPr>
              <a:t>a</a:t>
            </a:r>
            <a:r>
              <a:rPr sz="4400" spc="-85" dirty="0" smtClean="0">
                <a:latin typeface="+mj-lt"/>
              </a:rPr>
              <a:t>t</a:t>
            </a:r>
            <a:r>
              <a:rPr sz="4400" spc="-145" dirty="0" smtClean="0">
                <a:latin typeface="+mj-lt"/>
              </a:rPr>
              <a:t>i</a:t>
            </a:r>
            <a:r>
              <a:rPr sz="4400" spc="-50" dirty="0" smtClean="0">
                <a:latin typeface="+mj-lt"/>
              </a:rPr>
              <a:t>o</a:t>
            </a:r>
            <a:r>
              <a:rPr sz="4400" spc="-35" dirty="0" smtClean="0">
                <a:latin typeface="+mj-lt"/>
              </a:rPr>
              <a:t>n</a:t>
            </a:r>
            <a:r>
              <a:rPr sz="4400" spc="-135" dirty="0" smtClean="0">
                <a:latin typeface="+mj-lt"/>
              </a:rPr>
              <a:t>s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10" dirty="0">
                <a:latin typeface="+mj-lt"/>
              </a:rPr>
              <a:t>a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35" dirty="0">
                <a:latin typeface="+mj-lt"/>
              </a:rPr>
              <a:t>n</a:t>
            </a:r>
            <a:r>
              <a:rPr sz="4400" spc="-145" dirty="0">
                <a:latin typeface="+mj-lt"/>
              </a:rPr>
              <a:t>l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75" dirty="0">
                <a:latin typeface="+mj-lt"/>
              </a:rPr>
              <a:t>b</a:t>
            </a:r>
            <a:r>
              <a:rPr sz="4400" spc="15" dirty="0">
                <a:latin typeface="+mj-lt"/>
              </a:rPr>
              <a:t>e</a:t>
            </a:r>
            <a:r>
              <a:rPr sz="4400" spc="-229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s</a:t>
            </a:r>
            <a:r>
              <a:rPr sz="4400" spc="-35" dirty="0">
                <a:latin typeface="+mj-lt"/>
              </a:rPr>
              <a:t>u</a:t>
            </a:r>
            <a:r>
              <a:rPr sz="4400" spc="-75" dirty="0">
                <a:latin typeface="+mj-lt"/>
              </a:rPr>
              <a:t>b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85" dirty="0">
                <a:latin typeface="+mj-lt"/>
              </a:rPr>
              <a:t>tt</a:t>
            </a:r>
            <a:r>
              <a:rPr sz="4400" spc="10" dirty="0">
                <a:latin typeface="+mj-lt"/>
              </a:rPr>
              <a:t>e</a:t>
            </a:r>
            <a:r>
              <a:rPr sz="4400" spc="-70" dirty="0">
                <a:latin typeface="+mj-lt"/>
              </a:rPr>
              <a:t>d</a:t>
            </a:r>
            <a:r>
              <a:rPr sz="4400" spc="-229" dirty="0">
                <a:latin typeface="+mj-lt"/>
              </a:rPr>
              <a:t> </a:t>
            </a:r>
            <a:r>
              <a:rPr sz="4400" spc="10" dirty="0">
                <a:latin typeface="+mj-lt"/>
              </a:rPr>
              <a:t>a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20" dirty="0">
                <a:latin typeface="+mj-lt"/>
              </a:rPr>
              <a:t>w</a:t>
            </a:r>
            <a:r>
              <a:rPr sz="4400" spc="10" dirty="0">
                <a:latin typeface="+mj-lt"/>
              </a:rPr>
              <a:t>e</a:t>
            </a:r>
            <a:r>
              <a:rPr sz="4400" spc="-10" dirty="0">
                <a:latin typeface="+mj-lt"/>
              </a:rPr>
              <a:t>r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</a:t>
            </a:r>
            <a:r>
              <a:rPr sz="4400" spc="-85" dirty="0">
                <a:latin typeface="+mj-lt"/>
              </a:rPr>
              <a:t>t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90" dirty="0">
                <a:latin typeface="+mj-lt"/>
              </a:rPr>
              <a:t>D</a:t>
            </a:r>
            <a:r>
              <a:rPr sz="4400" spc="-60" dirty="0">
                <a:latin typeface="+mj-lt"/>
              </a:rPr>
              <a:t>F  </a:t>
            </a:r>
            <a:r>
              <a:rPr sz="4400" spc="-70" dirty="0" smtClean="0">
                <a:latin typeface="+mj-lt"/>
              </a:rPr>
              <a:t>presentations.</a:t>
            </a:r>
            <a:endParaRPr lang="en-US" sz="4400" spc="-70" dirty="0" smtClean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14" dirty="0" smtClean="0">
                <a:latin typeface="+mj-lt"/>
              </a:rPr>
              <a:t>The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should</a:t>
            </a:r>
            <a:r>
              <a:rPr sz="4400" spc="-225" dirty="0">
                <a:latin typeface="+mj-lt"/>
              </a:rPr>
              <a:t> </a:t>
            </a:r>
            <a:r>
              <a:rPr sz="4400" spc="-20" dirty="0">
                <a:latin typeface="+mj-lt"/>
              </a:rPr>
              <a:t>have</a:t>
            </a:r>
            <a:r>
              <a:rPr sz="4400" spc="-225" dirty="0">
                <a:latin typeface="+mj-lt"/>
              </a:rPr>
              <a:t> </a:t>
            </a:r>
            <a:r>
              <a:rPr sz="4400" spc="-25" dirty="0">
                <a:latin typeface="+mj-lt"/>
              </a:rPr>
              <a:t>one</a:t>
            </a:r>
            <a:r>
              <a:rPr sz="4400" spc="-225" dirty="0">
                <a:latin typeface="+mj-lt"/>
              </a:rPr>
              <a:t> </a:t>
            </a:r>
            <a:r>
              <a:rPr sz="4400" spc="-100" dirty="0" smtClean="0">
                <a:latin typeface="+mj-lt"/>
              </a:rPr>
              <a:t>s</a:t>
            </a:r>
            <a:r>
              <a:rPr lang="es-ES" sz="4400" spc="-100" dirty="0" smtClean="0">
                <a:latin typeface="+mj-lt"/>
              </a:rPr>
              <a:t>li</a:t>
            </a:r>
            <a:r>
              <a:rPr sz="4400" spc="-100" dirty="0" smtClean="0">
                <a:latin typeface="+mj-lt"/>
              </a:rPr>
              <a:t>de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85" dirty="0">
                <a:latin typeface="+mj-lt"/>
              </a:rPr>
              <a:t>of</a:t>
            </a:r>
            <a:r>
              <a:rPr sz="4400" spc="-225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cover+thanks</a:t>
            </a:r>
            <a:r>
              <a:rPr sz="4400" spc="-225" dirty="0">
                <a:latin typeface="+mj-lt"/>
              </a:rPr>
              <a:t> </a:t>
            </a:r>
            <a:r>
              <a:rPr sz="4400" spc="-30" dirty="0">
                <a:latin typeface="+mj-lt"/>
              </a:rPr>
              <a:t>and</a:t>
            </a:r>
            <a:r>
              <a:rPr sz="4400" spc="-225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105" dirty="0">
                <a:latin typeface="+mj-lt"/>
              </a:rPr>
              <a:t>slides </a:t>
            </a:r>
            <a:r>
              <a:rPr sz="4400" spc="-125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35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9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content.</a:t>
            </a:r>
          </a:p>
        </p:txBody>
      </p:sp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54568" y="8635755"/>
            <a:ext cx="1047749" cy="1381124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 flipV="1">
            <a:off x="631107" y="9563100"/>
            <a:ext cx="13999294" cy="45751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14692" y="957316"/>
            <a:ext cx="13058615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0209" algn="ctr">
              <a:lnSpc>
                <a:spcPct val="100000"/>
              </a:lnSpc>
              <a:spcBef>
                <a:spcPts val="100"/>
              </a:spcBef>
            </a:pPr>
            <a:r>
              <a:rPr sz="8800" spc="30" dirty="0">
                <a:latin typeface="+mj-lt"/>
              </a:rPr>
              <a:t>Presentation</a:t>
            </a:r>
            <a:r>
              <a:rPr sz="8800" spc="-325" dirty="0">
                <a:latin typeface="+mj-lt"/>
              </a:rPr>
              <a:t> </a:t>
            </a:r>
            <a:r>
              <a:rPr sz="8800" spc="-55" dirty="0" smtClean="0">
                <a:latin typeface="+mj-lt"/>
              </a:rPr>
              <a:t>Guidelines</a:t>
            </a:r>
            <a:endParaRPr sz="8800" spc="-55" dirty="0">
              <a:latin typeface="+mj-l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66750" y="3687810"/>
            <a:ext cx="16954500" cy="47513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75" dirty="0" smtClean="0">
                <a:latin typeface="+mj-lt"/>
              </a:rPr>
              <a:t>All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0" dirty="0">
                <a:latin typeface="+mj-lt"/>
              </a:rPr>
              <a:t>oral</a:t>
            </a:r>
            <a:r>
              <a:rPr sz="4400" spc="-220" dirty="0">
                <a:latin typeface="+mj-lt"/>
              </a:rPr>
              <a:t> </a:t>
            </a:r>
            <a:r>
              <a:rPr sz="4400" spc="-60" dirty="0">
                <a:latin typeface="+mj-lt"/>
              </a:rPr>
              <a:t>presentations</a:t>
            </a:r>
            <a:r>
              <a:rPr sz="4400" spc="-225" dirty="0">
                <a:latin typeface="+mj-lt"/>
              </a:rPr>
              <a:t> </a:t>
            </a:r>
            <a:r>
              <a:rPr sz="4400" spc="5" dirty="0">
                <a:latin typeface="+mj-lt"/>
              </a:rPr>
              <a:t>are</a:t>
            </a:r>
            <a:r>
              <a:rPr sz="4400" spc="-225" dirty="0">
                <a:latin typeface="+mj-lt"/>
              </a:rPr>
              <a:t> </a:t>
            </a:r>
            <a:r>
              <a:rPr sz="4400" spc="-70" dirty="0">
                <a:latin typeface="+mj-lt"/>
              </a:rPr>
              <a:t>allocated</a:t>
            </a:r>
            <a:r>
              <a:rPr sz="4400" spc="-220" dirty="0">
                <a:latin typeface="+mj-lt"/>
              </a:rPr>
              <a:t> </a:t>
            </a:r>
            <a:r>
              <a:rPr sz="4400" spc="-245" dirty="0" smtClean="0">
                <a:latin typeface="+mj-lt"/>
              </a:rPr>
              <a:t>1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65" dirty="0">
                <a:latin typeface="+mj-lt"/>
              </a:rPr>
              <a:t>minutes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20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94" dirty="0">
                <a:latin typeface="+mj-lt"/>
              </a:rPr>
              <a:t>+ </a:t>
            </a:r>
            <a:r>
              <a:rPr sz="4400" spc="-1250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nu</a:t>
            </a:r>
            <a:r>
              <a:rPr sz="4400" spc="-85" dirty="0">
                <a:latin typeface="+mj-lt"/>
              </a:rPr>
              <a:t>t</a:t>
            </a:r>
            <a:r>
              <a:rPr sz="4400" spc="10" dirty="0">
                <a:latin typeface="+mj-lt"/>
              </a:rPr>
              <a:t>e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-120" dirty="0">
                <a:latin typeface="+mj-lt"/>
              </a:rPr>
              <a:t>f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dirty="0" smtClean="0">
                <a:latin typeface="+mj-lt"/>
              </a:rPr>
              <a:t>Q</a:t>
            </a:r>
            <a:r>
              <a:rPr sz="4400" spc="125" dirty="0" smtClean="0">
                <a:latin typeface="+mj-lt"/>
              </a:rPr>
              <a:t>&amp;</a:t>
            </a:r>
            <a:r>
              <a:rPr sz="4400" spc="-229" dirty="0" smtClean="0">
                <a:latin typeface="+mj-lt"/>
              </a:rPr>
              <a:t>A</a:t>
            </a:r>
            <a:r>
              <a:rPr lang="en-US" sz="4400" spc="-229" dirty="0" smtClean="0">
                <a:latin typeface="+mj-lt"/>
              </a:rPr>
              <a:t>.</a:t>
            </a: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190" dirty="0" smtClean="0">
                <a:latin typeface="+mj-lt"/>
              </a:rPr>
              <a:t>P</a:t>
            </a:r>
            <a:r>
              <a:rPr sz="4400" spc="-10" dirty="0" smtClean="0">
                <a:latin typeface="+mj-lt"/>
              </a:rPr>
              <a:t>r</a:t>
            </a:r>
            <a:r>
              <a:rPr sz="4400" spc="10" dirty="0" smtClean="0">
                <a:latin typeface="+mj-lt"/>
              </a:rPr>
              <a:t>e</a:t>
            </a:r>
            <a:r>
              <a:rPr sz="4400" spc="-140" dirty="0" smtClean="0">
                <a:latin typeface="+mj-lt"/>
              </a:rPr>
              <a:t>s</a:t>
            </a:r>
            <a:r>
              <a:rPr sz="4400" spc="10" dirty="0" smtClean="0">
                <a:latin typeface="+mj-lt"/>
              </a:rPr>
              <a:t>e</a:t>
            </a:r>
            <a:r>
              <a:rPr sz="4400" spc="-35" dirty="0" smtClean="0">
                <a:latin typeface="+mj-lt"/>
              </a:rPr>
              <a:t>n</a:t>
            </a:r>
            <a:r>
              <a:rPr sz="4400" spc="-85" dirty="0" smtClean="0">
                <a:latin typeface="+mj-lt"/>
              </a:rPr>
              <a:t>t</a:t>
            </a:r>
            <a:r>
              <a:rPr sz="4400" spc="10" dirty="0" smtClean="0">
                <a:latin typeface="+mj-lt"/>
              </a:rPr>
              <a:t>a</a:t>
            </a:r>
            <a:r>
              <a:rPr sz="4400" spc="-85" dirty="0" smtClean="0">
                <a:latin typeface="+mj-lt"/>
              </a:rPr>
              <a:t>t</a:t>
            </a:r>
            <a:r>
              <a:rPr sz="4400" spc="-145" dirty="0" smtClean="0">
                <a:latin typeface="+mj-lt"/>
              </a:rPr>
              <a:t>i</a:t>
            </a:r>
            <a:r>
              <a:rPr sz="4400" spc="-50" dirty="0" smtClean="0">
                <a:latin typeface="+mj-lt"/>
              </a:rPr>
              <a:t>o</a:t>
            </a:r>
            <a:r>
              <a:rPr sz="4400" spc="-35" dirty="0" smtClean="0">
                <a:latin typeface="+mj-lt"/>
              </a:rPr>
              <a:t>n</a:t>
            </a:r>
            <a:r>
              <a:rPr sz="4400" spc="-135" dirty="0" smtClean="0">
                <a:latin typeface="+mj-lt"/>
              </a:rPr>
              <a:t>s</a:t>
            </a:r>
            <a:r>
              <a:rPr sz="4400" spc="-229" dirty="0" smtClean="0">
                <a:latin typeface="+mj-lt"/>
              </a:rPr>
              <a:t> </a:t>
            </a:r>
            <a:r>
              <a:rPr sz="4400" spc="-20" dirty="0">
                <a:latin typeface="+mj-lt"/>
              </a:rPr>
              <a:t>m</a:t>
            </a:r>
            <a:r>
              <a:rPr sz="4400" spc="10" dirty="0">
                <a:latin typeface="+mj-lt"/>
              </a:rPr>
              <a:t>a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35" dirty="0">
                <a:latin typeface="+mj-lt"/>
              </a:rPr>
              <a:t>n</a:t>
            </a:r>
            <a:r>
              <a:rPr sz="4400" spc="-145" dirty="0">
                <a:latin typeface="+mj-lt"/>
              </a:rPr>
              <a:t>l</a:t>
            </a:r>
            <a:r>
              <a:rPr sz="4400" spc="-75" dirty="0">
                <a:latin typeface="+mj-lt"/>
              </a:rPr>
              <a:t>y</a:t>
            </a:r>
            <a:r>
              <a:rPr sz="4400" spc="-229" dirty="0">
                <a:latin typeface="+mj-lt"/>
              </a:rPr>
              <a:t> </a:t>
            </a:r>
            <a:r>
              <a:rPr sz="4400" spc="-75" dirty="0">
                <a:latin typeface="+mj-lt"/>
              </a:rPr>
              <a:t>b</a:t>
            </a:r>
            <a:r>
              <a:rPr sz="4400" spc="15" dirty="0">
                <a:latin typeface="+mj-lt"/>
              </a:rPr>
              <a:t>e</a:t>
            </a:r>
            <a:r>
              <a:rPr sz="4400" spc="-229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s</a:t>
            </a:r>
            <a:r>
              <a:rPr sz="4400" spc="-35" dirty="0">
                <a:latin typeface="+mj-lt"/>
              </a:rPr>
              <a:t>u</a:t>
            </a:r>
            <a:r>
              <a:rPr sz="4400" spc="-75" dirty="0">
                <a:latin typeface="+mj-lt"/>
              </a:rPr>
              <a:t>b</a:t>
            </a:r>
            <a:r>
              <a:rPr sz="4400" spc="-20" dirty="0">
                <a:latin typeface="+mj-lt"/>
              </a:rPr>
              <a:t>m</a:t>
            </a:r>
            <a:r>
              <a:rPr sz="4400" spc="-145" dirty="0">
                <a:latin typeface="+mj-lt"/>
              </a:rPr>
              <a:t>i</a:t>
            </a:r>
            <a:r>
              <a:rPr sz="4400" spc="-85" dirty="0">
                <a:latin typeface="+mj-lt"/>
              </a:rPr>
              <a:t>tt</a:t>
            </a:r>
            <a:r>
              <a:rPr sz="4400" spc="10" dirty="0">
                <a:latin typeface="+mj-lt"/>
              </a:rPr>
              <a:t>e</a:t>
            </a:r>
            <a:r>
              <a:rPr sz="4400" spc="-70" dirty="0">
                <a:latin typeface="+mj-lt"/>
              </a:rPr>
              <a:t>d</a:t>
            </a:r>
            <a:r>
              <a:rPr sz="4400" spc="-229" dirty="0">
                <a:latin typeface="+mj-lt"/>
              </a:rPr>
              <a:t> </a:t>
            </a:r>
            <a:r>
              <a:rPr sz="4400" spc="10" dirty="0">
                <a:latin typeface="+mj-lt"/>
              </a:rPr>
              <a:t>a</a:t>
            </a:r>
            <a:r>
              <a:rPr sz="4400" spc="-135" dirty="0">
                <a:latin typeface="+mj-lt"/>
              </a:rPr>
              <a:t>s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20" dirty="0">
                <a:latin typeface="+mj-lt"/>
              </a:rPr>
              <a:t>w</a:t>
            </a:r>
            <a:r>
              <a:rPr sz="4400" spc="10" dirty="0">
                <a:latin typeface="+mj-lt"/>
              </a:rPr>
              <a:t>e</a:t>
            </a:r>
            <a:r>
              <a:rPr sz="4400" spc="-10" dirty="0">
                <a:latin typeface="+mj-lt"/>
              </a:rPr>
              <a:t>r</a:t>
            </a:r>
            <a:r>
              <a:rPr sz="4400" spc="190" dirty="0">
                <a:latin typeface="+mj-lt"/>
              </a:rPr>
              <a:t>P</a:t>
            </a:r>
            <a:r>
              <a:rPr sz="4400" spc="-50" dirty="0">
                <a:latin typeface="+mj-lt"/>
              </a:rPr>
              <a:t>o</a:t>
            </a:r>
            <a:r>
              <a:rPr sz="4400" spc="-145" dirty="0">
                <a:latin typeface="+mj-lt"/>
              </a:rPr>
              <a:t>i</a:t>
            </a:r>
            <a:r>
              <a:rPr sz="4400" spc="-35" dirty="0">
                <a:latin typeface="+mj-lt"/>
              </a:rPr>
              <a:t>n</a:t>
            </a:r>
            <a:r>
              <a:rPr sz="4400" spc="-85" dirty="0">
                <a:latin typeface="+mj-lt"/>
              </a:rPr>
              <a:t>t</a:t>
            </a:r>
            <a:r>
              <a:rPr sz="4400" spc="-229" dirty="0">
                <a:latin typeface="+mj-lt"/>
              </a:rPr>
              <a:t> </a:t>
            </a:r>
            <a:r>
              <a:rPr sz="4400" spc="-50" dirty="0">
                <a:latin typeface="+mj-lt"/>
              </a:rPr>
              <a:t>o</a:t>
            </a:r>
            <a:r>
              <a:rPr sz="4400" spc="-5" dirty="0">
                <a:latin typeface="+mj-lt"/>
              </a:rPr>
              <a:t>r</a:t>
            </a:r>
            <a:r>
              <a:rPr sz="4400" spc="-229" dirty="0">
                <a:latin typeface="+mj-lt"/>
              </a:rPr>
              <a:t> </a:t>
            </a:r>
            <a:r>
              <a:rPr sz="4400" spc="190" dirty="0">
                <a:latin typeface="+mj-lt"/>
              </a:rPr>
              <a:t>P</a:t>
            </a:r>
            <a:r>
              <a:rPr sz="4400" spc="-90" dirty="0">
                <a:latin typeface="+mj-lt"/>
              </a:rPr>
              <a:t>D</a:t>
            </a:r>
            <a:r>
              <a:rPr sz="4400" spc="-60" dirty="0">
                <a:latin typeface="+mj-lt"/>
              </a:rPr>
              <a:t>F  </a:t>
            </a:r>
            <a:r>
              <a:rPr sz="4400" spc="-70" dirty="0" smtClean="0">
                <a:latin typeface="+mj-lt"/>
              </a:rPr>
              <a:t>presentations.</a:t>
            </a:r>
            <a:endParaRPr lang="en-US" sz="4400" spc="-70" dirty="0" smtClean="0">
              <a:latin typeface="+mj-lt"/>
            </a:endParaRPr>
          </a:p>
          <a:p>
            <a:pPr marL="933450" marR="5080" indent="-571500">
              <a:lnSpc>
                <a:spcPct val="1155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4400" spc="-114" dirty="0" smtClean="0">
                <a:latin typeface="+mj-lt"/>
              </a:rPr>
              <a:t>The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55" dirty="0">
                <a:latin typeface="+mj-lt"/>
              </a:rPr>
              <a:t>presentation</a:t>
            </a:r>
            <a:r>
              <a:rPr sz="4400" spc="-225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should</a:t>
            </a:r>
            <a:r>
              <a:rPr sz="4400" spc="-225" dirty="0">
                <a:latin typeface="+mj-lt"/>
              </a:rPr>
              <a:t> </a:t>
            </a:r>
            <a:r>
              <a:rPr sz="4400" spc="-20" dirty="0">
                <a:latin typeface="+mj-lt"/>
              </a:rPr>
              <a:t>have</a:t>
            </a:r>
            <a:r>
              <a:rPr sz="4400" spc="-225" dirty="0">
                <a:latin typeface="+mj-lt"/>
              </a:rPr>
              <a:t> </a:t>
            </a:r>
            <a:r>
              <a:rPr sz="4400" spc="-25" dirty="0">
                <a:latin typeface="+mj-lt"/>
              </a:rPr>
              <a:t>one</a:t>
            </a:r>
            <a:r>
              <a:rPr sz="4400" spc="-225" dirty="0">
                <a:latin typeface="+mj-lt"/>
              </a:rPr>
              <a:t> </a:t>
            </a:r>
            <a:r>
              <a:rPr sz="4400" spc="-100" dirty="0" smtClean="0">
                <a:latin typeface="+mj-lt"/>
              </a:rPr>
              <a:t>s</a:t>
            </a:r>
            <a:r>
              <a:rPr lang="es-ES" sz="4400" spc="-100" dirty="0" smtClean="0">
                <a:latin typeface="+mj-lt"/>
              </a:rPr>
              <a:t>li</a:t>
            </a:r>
            <a:r>
              <a:rPr sz="4400" spc="-100" dirty="0" smtClean="0">
                <a:latin typeface="+mj-lt"/>
              </a:rPr>
              <a:t>de</a:t>
            </a:r>
            <a:r>
              <a:rPr sz="4400" spc="-225" dirty="0" smtClean="0">
                <a:latin typeface="+mj-lt"/>
              </a:rPr>
              <a:t> </a:t>
            </a:r>
            <a:r>
              <a:rPr sz="4400" spc="-85" dirty="0">
                <a:latin typeface="+mj-lt"/>
              </a:rPr>
              <a:t>of</a:t>
            </a:r>
            <a:r>
              <a:rPr sz="4400" spc="-225" dirty="0">
                <a:latin typeface="+mj-lt"/>
              </a:rPr>
              <a:t> </a:t>
            </a:r>
            <a:r>
              <a:rPr sz="4400" spc="-140" dirty="0">
                <a:latin typeface="+mj-lt"/>
              </a:rPr>
              <a:t>cover+thanks</a:t>
            </a:r>
            <a:r>
              <a:rPr sz="4400" spc="-225" dirty="0">
                <a:latin typeface="+mj-lt"/>
              </a:rPr>
              <a:t> </a:t>
            </a:r>
            <a:r>
              <a:rPr sz="4400" spc="-30" dirty="0">
                <a:latin typeface="+mj-lt"/>
              </a:rPr>
              <a:t>and</a:t>
            </a:r>
            <a:r>
              <a:rPr sz="4400" spc="-225" dirty="0">
                <a:latin typeface="+mj-lt"/>
              </a:rPr>
              <a:t> </a:t>
            </a:r>
            <a:r>
              <a:rPr lang="en-US" sz="4400" spc="-245" dirty="0" smtClean="0">
                <a:latin typeface="+mj-lt"/>
              </a:rPr>
              <a:t>5</a:t>
            </a:r>
            <a:r>
              <a:rPr sz="4400" spc="-225" dirty="0" smtClean="0">
                <a:latin typeface="+mj-lt"/>
              </a:rPr>
              <a:t> </a:t>
            </a:r>
            <a:r>
              <a:rPr sz="4400" spc="-105" dirty="0">
                <a:latin typeface="+mj-lt"/>
              </a:rPr>
              <a:t>slides </a:t>
            </a:r>
            <a:r>
              <a:rPr sz="4400" spc="-1255" dirty="0">
                <a:latin typeface="+mj-lt"/>
              </a:rPr>
              <a:t> </a:t>
            </a:r>
            <a:r>
              <a:rPr sz="4400" spc="-55" dirty="0">
                <a:latin typeface="+mj-lt"/>
              </a:rPr>
              <a:t>for</a:t>
            </a:r>
            <a:r>
              <a:rPr sz="4400" spc="-235" dirty="0">
                <a:latin typeface="+mj-lt"/>
              </a:rPr>
              <a:t> </a:t>
            </a:r>
            <a:r>
              <a:rPr sz="4400" spc="-35" dirty="0">
                <a:latin typeface="+mj-lt"/>
              </a:rPr>
              <a:t>the</a:t>
            </a:r>
            <a:r>
              <a:rPr sz="4400" spc="-229" dirty="0">
                <a:latin typeface="+mj-lt"/>
              </a:rPr>
              <a:t> </a:t>
            </a:r>
            <a:r>
              <a:rPr sz="4400" spc="-80" dirty="0">
                <a:latin typeface="+mj-lt"/>
              </a:rPr>
              <a:t>content.</a:t>
            </a:r>
          </a:p>
        </p:txBody>
      </p:sp>
      <p:pic>
        <p:nvPicPr>
          <p:cNvPr id="7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821787" y="9268308"/>
            <a:ext cx="1741394" cy="68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66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4152900"/>
            <a:ext cx="14126210" cy="119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7650" spc="375" dirty="0">
                <a:solidFill>
                  <a:srgbClr val="BE9D56"/>
                </a:solidFill>
                <a:latin typeface="+mj-lt"/>
                <a:cs typeface="Trebuchet MS"/>
              </a:rPr>
              <a:t>Thank</a:t>
            </a:r>
            <a:r>
              <a:rPr sz="7650" spc="-330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395" dirty="0">
                <a:solidFill>
                  <a:srgbClr val="BE9D56"/>
                </a:solidFill>
                <a:latin typeface="+mj-lt"/>
                <a:cs typeface="Trebuchet MS"/>
              </a:rPr>
              <a:t>you</a:t>
            </a:r>
            <a:r>
              <a:rPr sz="7650" spc="-325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250" dirty="0">
                <a:solidFill>
                  <a:srgbClr val="BE9D56"/>
                </a:solidFill>
                <a:latin typeface="+mj-lt"/>
                <a:cs typeface="Trebuchet MS"/>
              </a:rPr>
              <a:t>for</a:t>
            </a:r>
            <a:r>
              <a:rPr sz="7650" spc="-325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350" dirty="0">
                <a:solidFill>
                  <a:srgbClr val="BE9D56"/>
                </a:solidFill>
                <a:latin typeface="+mj-lt"/>
                <a:cs typeface="Trebuchet MS"/>
              </a:rPr>
              <a:t>your</a:t>
            </a:r>
            <a:r>
              <a:rPr sz="7650" spc="-330" dirty="0">
                <a:solidFill>
                  <a:srgbClr val="BE9D56"/>
                </a:solidFill>
                <a:latin typeface="+mj-lt"/>
                <a:cs typeface="Trebuchet MS"/>
              </a:rPr>
              <a:t> </a:t>
            </a:r>
            <a:r>
              <a:rPr sz="7650" spc="335" dirty="0">
                <a:solidFill>
                  <a:srgbClr val="BE9D56"/>
                </a:solidFill>
                <a:latin typeface="+mj-lt"/>
                <a:cs typeface="Trebuchet MS"/>
              </a:rPr>
              <a:t>attention</a:t>
            </a:r>
            <a:endParaRPr sz="7650" dirty="0">
              <a:latin typeface="+mj-lt"/>
              <a:cs typeface="Trebuchet MS"/>
            </a:endParaRPr>
          </a:p>
        </p:txBody>
      </p:sp>
      <p:sp>
        <p:nvSpPr>
          <p:cNvPr id="4" name="object 3"/>
          <p:cNvSpPr/>
          <p:nvPr/>
        </p:nvSpPr>
        <p:spPr>
          <a:xfrm>
            <a:off x="-76200" y="9134421"/>
            <a:ext cx="18364200" cy="45719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BE9D56"/>
            </a:solidFill>
          </a:ln>
        </p:spPr>
        <p:txBody>
          <a:bodyPr wrap="square" lIns="0" tIns="0" rIns="0" bIns="0" rtlCol="0"/>
          <a:lstStyle/>
          <a:p>
            <a:pPr algn="ctr"/>
            <a:endParaRPr>
              <a:latin typeface="+mj-lt"/>
            </a:endParaRPr>
          </a:p>
        </p:txBody>
      </p:sp>
      <p:sp>
        <p:nvSpPr>
          <p:cNvPr id="6" name="object 3"/>
          <p:cNvSpPr/>
          <p:nvPr/>
        </p:nvSpPr>
        <p:spPr>
          <a:xfrm flipV="1">
            <a:off x="-45073" y="9232427"/>
            <a:ext cx="18333073" cy="90070"/>
          </a:xfrm>
          <a:custGeom>
            <a:avLst/>
            <a:gdLst/>
            <a:ahLst/>
            <a:cxnLst/>
            <a:rect l="l" t="t" r="r" b="b"/>
            <a:pathLst>
              <a:path w="15869285">
                <a:moveTo>
                  <a:pt x="0" y="0"/>
                </a:moveTo>
                <a:lnTo>
                  <a:pt x="15868695" y="0"/>
                </a:lnTo>
              </a:path>
            </a:pathLst>
          </a:custGeom>
          <a:ln w="47624">
            <a:solidFill>
              <a:srgbClr val="0A1866"/>
            </a:solidFill>
          </a:ln>
        </p:spPr>
        <p:txBody>
          <a:bodyPr wrap="square" lIns="0" tIns="0" rIns="0" bIns="0" rtlCol="0"/>
          <a:lstStyle/>
          <a:p>
            <a:pPr algn="ctr"/>
            <a:endParaRPr>
              <a:latin typeface="+mj-lt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="" xmlns:a16="http://schemas.microsoft.com/office/drawing/2014/main" id="{01E384B0-D75F-6B7B-34D7-905C60B62412}"/>
              </a:ext>
            </a:extLst>
          </p:cNvPr>
          <p:cNvSpPr/>
          <p:nvPr/>
        </p:nvSpPr>
        <p:spPr>
          <a:xfrm>
            <a:off x="7010400" y="8992064"/>
            <a:ext cx="3657600" cy="765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+mj-l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5200" y="8894519"/>
            <a:ext cx="1749861" cy="783502"/>
          </a:xfrm>
          <a:prstGeom prst="rect">
            <a:avLst/>
          </a:prstGeom>
        </p:spPr>
      </p:pic>
      <p:pic>
        <p:nvPicPr>
          <p:cNvPr id="3" name="object 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42656" y="8489578"/>
            <a:ext cx="1047749" cy="13811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251</Words>
  <Application>Microsoft Office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EURECA-PRO Conference  on Responsible  Consumption and Production 2023</vt:lpstr>
      <vt:lpstr>Presentation Guidelines</vt:lpstr>
      <vt:lpstr>Presentation Guidelines</vt:lpstr>
      <vt:lpstr>Presentation Guidelines</vt:lpstr>
      <vt:lpstr>Presentation Guidelines</vt:lpstr>
      <vt:lpstr>Presentation Guidelines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EURECA-PRO Conference on Responsible  cosumption and Production 2022</dc:title>
  <cp:lastModifiedBy>Eleni Mylona</cp:lastModifiedBy>
  <cp:revision>7</cp:revision>
  <dcterms:created xsi:type="dcterms:W3CDTF">2022-07-11T07:54:06Z</dcterms:created>
  <dcterms:modified xsi:type="dcterms:W3CDTF">2023-03-08T13:53:38Z</dcterms:modified>
</cp:coreProperties>
</file>